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5" r:id="rId1"/>
    <p:sldMasterId id="2147483906" r:id="rId2"/>
    <p:sldMasterId id="2147483909" r:id="rId3"/>
    <p:sldMasterId id="2147483915" r:id="rId4"/>
  </p:sldMasterIdLst>
  <p:notesMasterIdLst>
    <p:notesMasterId r:id="rId37"/>
  </p:notesMasterIdLst>
  <p:handoutMasterIdLst>
    <p:handoutMasterId r:id="rId38"/>
  </p:handoutMasterIdLst>
  <p:sldIdLst>
    <p:sldId id="348" r:id="rId5"/>
    <p:sldId id="361" r:id="rId6"/>
    <p:sldId id="406" r:id="rId7"/>
    <p:sldId id="407" r:id="rId8"/>
    <p:sldId id="408" r:id="rId9"/>
    <p:sldId id="409" r:id="rId10"/>
    <p:sldId id="410" r:id="rId11"/>
    <p:sldId id="411" r:id="rId12"/>
    <p:sldId id="412" r:id="rId13"/>
    <p:sldId id="413" r:id="rId14"/>
    <p:sldId id="414" r:id="rId15"/>
    <p:sldId id="415" r:id="rId16"/>
    <p:sldId id="416" r:id="rId17"/>
    <p:sldId id="417" r:id="rId18"/>
    <p:sldId id="418" r:id="rId19"/>
    <p:sldId id="419" r:id="rId20"/>
    <p:sldId id="420" r:id="rId21"/>
    <p:sldId id="421" r:id="rId22"/>
    <p:sldId id="422" r:id="rId23"/>
    <p:sldId id="423" r:id="rId24"/>
    <p:sldId id="424" r:id="rId25"/>
    <p:sldId id="425" r:id="rId26"/>
    <p:sldId id="426" r:id="rId27"/>
    <p:sldId id="427" r:id="rId28"/>
    <p:sldId id="385" r:id="rId29"/>
    <p:sldId id="391" r:id="rId30"/>
    <p:sldId id="402" r:id="rId31"/>
    <p:sldId id="403" r:id="rId32"/>
    <p:sldId id="404" r:id="rId33"/>
    <p:sldId id="405" r:id="rId34"/>
    <p:sldId id="386" r:id="rId35"/>
    <p:sldId id="387" r:id="rId36"/>
  </p:sldIdLst>
  <p:sldSz cx="12192000" cy="6858000"/>
  <p:notesSz cx="6858000" cy="9144000"/>
  <p:custDataLst>
    <p:tags r:id="rId3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ve Beresford" initials="DB"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F167B"/>
    <a:srgbClr val="000000"/>
    <a:srgbClr val="B570FF"/>
    <a:srgbClr val="D9D9D9"/>
    <a:srgbClr val="C6A1CF"/>
    <a:srgbClr val="DDE1E3"/>
    <a:srgbClr val="5BC5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686" autoAdjust="0"/>
    <p:restoredTop sz="78140" autoAdjust="0"/>
  </p:normalViewPr>
  <p:slideViewPr>
    <p:cSldViewPr snapToGrid="0">
      <p:cViewPr varScale="1">
        <p:scale>
          <a:sx n="73" d="100"/>
          <a:sy n="73" d="100"/>
        </p:scale>
        <p:origin x="582" y="66"/>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showGuides="1">
      <p:cViewPr varScale="1">
        <p:scale>
          <a:sx n="63" d="100"/>
          <a:sy n="63" d="100"/>
        </p:scale>
        <p:origin x="816" y="6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gs" Target="tags/tag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A641901-B256-4FAF-81F9-DBB96D3AC94C}" type="datetimeFigureOut">
              <a:rPr lang="en-US" smtClean="0"/>
              <a:t>12/1/2020</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CA63D51-ACEC-4CBB-8427-C1C04349D6DC}" type="slidenum">
              <a:rPr lang="en-US" smtClean="0"/>
              <a:t>‹#›</a:t>
            </a:fld>
            <a:endParaRPr lang="en-US" dirty="0"/>
          </a:p>
        </p:txBody>
      </p:sp>
    </p:spTree>
    <p:extLst>
      <p:ext uri="{BB962C8B-B14F-4D97-AF65-F5344CB8AC3E}">
        <p14:creationId xmlns:p14="http://schemas.microsoft.com/office/powerpoint/2010/main" val="34186701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E28D37B-6530-4E34-A0C4-79EB6FD8B8B4}" type="datetimeFigureOut">
              <a:rPr lang="en-US" smtClean="0"/>
              <a:t>12/1/2020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5115F1-D1A3-4874-9634-4A364AC37B8F}" type="slidenum">
              <a:rPr lang="en-US" smtClean="0"/>
              <a:t>‹#›</a:t>
            </a:fld>
            <a:endParaRPr lang="en-US" dirty="0"/>
          </a:p>
        </p:txBody>
      </p:sp>
    </p:spTree>
    <p:extLst>
      <p:ext uri="{BB962C8B-B14F-4D97-AF65-F5344CB8AC3E}">
        <p14:creationId xmlns:p14="http://schemas.microsoft.com/office/powerpoint/2010/main" val="39745703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B0D812-0C1E-4839-BF80-F8E3D44B4D1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323312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a772e279e2_0_27:notes"/>
          <p:cNvSpPr>
            <a:spLocks noGrp="1" noRot="1" noChangeAspect="1"/>
          </p:cNvSpPr>
          <p:nvPr>
            <p:ph type="sldImg" idx="2"/>
          </p:nvPr>
        </p:nvSpPr>
        <p:spPr>
          <a:xfrm>
            <a:off x="-492125" y="909638"/>
            <a:ext cx="8086725" cy="45497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a772e279e2_0_27:notes"/>
          <p:cNvSpPr txBox="1">
            <a:spLocks noGrp="1"/>
          </p:cNvSpPr>
          <p:nvPr>
            <p:ph type="body" idx="1"/>
          </p:nvPr>
        </p:nvSpPr>
        <p:spPr>
          <a:xfrm>
            <a:off x="710248" y="5762546"/>
            <a:ext cx="5681980" cy="5459254"/>
          </a:xfrm>
          <a:prstGeom prst="rect">
            <a:avLst/>
          </a:prstGeom>
        </p:spPr>
        <p:txBody>
          <a:bodyPr spcFirstLastPara="1" wrap="square" lIns="109884" tIns="109884" rIns="109884" bIns="109884" anchor="t" anchorCtr="0">
            <a:noAutofit/>
          </a:bodyPr>
          <a:lstStyle/>
          <a:p>
            <a:pPr marL="0" indent="0">
              <a:buNone/>
            </a:pPr>
            <a:endParaRPr/>
          </a:p>
        </p:txBody>
      </p:sp>
    </p:spTree>
    <p:extLst>
      <p:ext uri="{BB962C8B-B14F-4D97-AF65-F5344CB8AC3E}">
        <p14:creationId xmlns:p14="http://schemas.microsoft.com/office/powerpoint/2010/main" val="37520947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a9b3ca7cde_0_40:notes"/>
          <p:cNvSpPr>
            <a:spLocks noGrp="1" noRot="1" noChangeAspect="1"/>
          </p:cNvSpPr>
          <p:nvPr>
            <p:ph type="sldImg" idx="2"/>
          </p:nvPr>
        </p:nvSpPr>
        <p:spPr>
          <a:xfrm>
            <a:off x="-492125" y="909638"/>
            <a:ext cx="8086725" cy="45497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a9b3ca7cde_0_40:notes"/>
          <p:cNvSpPr txBox="1">
            <a:spLocks noGrp="1"/>
          </p:cNvSpPr>
          <p:nvPr>
            <p:ph type="body" idx="1"/>
          </p:nvPr>
        </p:nvSpPr>
        <p:spPr>
          <a:xfrm>
            <a:off x="710248" y="5762546"/>
            <a:ext cx="5681980" cy="5459254"/>
          </a:xfrm>
          <a:prstGeom prst="rect">
            <a:avLst/>
          </a:prstGeom>
        </p:spPr>
        <p:txBody>
          <a:bodyPr spcFirstLastPara="1" wrap="square" lIns="109884" tIns="109884" rIns="109884" bIns="109884" anchor="t" anchorCtr="0">
            <a:noAutofit/>
          </a:bodyPr>
          <a:lstStyle/>
          <a:p>
            <a:pPr marL="0" indent="0">
              <a:buNone/>
            </a:pPr>
            <a:endParaRPr/>
          </a:p>
        </p:txBody>
      </p:sp>
    </p:spTree>
    <p:extLst>
      <p:ext uri="{BB962C8B-B14F-4D97-AF65-F5344CB8AC3E}">
        <p14:creationId xmlns:p14="http://schemas.microsoft.com/office/powerpoint/2010/main" val="2378928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a9b3ca7cde_0_61:notes"/>
          <p:cNvSpPr>
            <a:spLocks noGrp="1" noRot="1" noChangeAspect="1"/>
          </p:cNvSpPr>
          <p:nvPr>
            <p:ph type="sldImg" idx="2"/>
          </p:nvPr>
        </p:nvSpPr>
        <p:spPr>
          <a:xfrm>
            <a:off x="-492125" y="909638"/>
            <a:ext cx="8086725" cy="45497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a9b3ca7cde_0_61:notes"/>
          <p:cNvSpPr txBox="1">
            <a:spLocks noGrp="1"/>
          </p:cNvSpPr>
          <p:nvPr>
            <p:ph type="body" idx="1"/>
          </p:nvPr>
        </p:nvSpPr>
        <p:spPr>
          <a:xfrm>
            <a:off x="710248" y="5762546"/>
            <a:ext cx="5681980" cy="5459254"/>
          </a:xfrm>
          <a:prstGeom prst="rect">
            <a:avLst/>
          </a:prstGeom>
        </p:spPr>
        <p:txBody>
          <a:bodyPr spcFirstLastPara="1" wrap="square" lIns="109884" tIns="109884" rIns="109884" bIns="109884" anchor="t" anchorCtr="0">
            <a:noAutofit/>
          </a:bodyPr>
          <a:lstStyle/>
          <a:p>
            <a:pPr marL="0" indent="0">
              <a:buNone/>
            </a:pPr>
            <a:endParaRPr/>
          </a:p>
        </p:txBody>
      </p:sp>
    </p:spTree>
    <p:extLst>
      <p:ext uri="{BB962C8B-B14F-4D97-AF65-F5344CB8AC3E}">
        <p14:creationId xmlns:p14="http://schemas.microsoft.com/office/powerpoint/2010/main" val="15196402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a9b3ca7cde_0_68:notes"/>
          <p:cNvSpPr>
            <a:spLocks noGrp="1" noRot="1" noChangeAspect="1"/>
          </p:cNvSpPr>
          <p:nvPr>
            <p:ph type="sldImg" idx="2"/>
          </p:nvPr>
        </p:nvSpPr>
        <p:spPr>
          <a:xfrm>
            <a:off x="-492125" y="909638"/>
            <a:ext cx="8086725" cy="45497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a9b3ca7cde_0_68:notes"/>
          <p:cNvSpPr txBox="1">
            <a:spLocks noGrp="1"/>
          </p:cNvSpPr>
          <p:nvPr>
            <p:ph type="body" idx="1"/>
          </p:nvPr>
        </p:nvSpPr>
        <p:spPr>
          <a:xfrm>
            <a:off x="710248" y="5762546"/>
            <a:ext cx="5681980" cy="5459254"/>
          </a:xfrm>
          <a:prstGeom prst="rect">
            <a:avLst/>
          </a:prstGeom>
        </p:spPr>
        <p:txBody>
          <a:bodyPr spcFirstLastPara="1" wrap="square" lIns="109884" tIns="109884" rIns="109884" bIns="109884" anchor="t" anchorCtr="0">
            <a:noAutofit/>
          </a:bodyPr>
          <a:lstStyle/>
          <a:p>
            <a:pPr marL="0" indent="0">
              <a:buNone/>
            </a:pPr>
            <a:endParaRPr/>
          </a:p>
        </p:txBody>
      </p:sp>
    </p:spTree>
    <p:extLst>
      <p:ext uri="{BB962C8B-B14F-4D97-AF65-F5344CB8AC3E}">
        <p14:creationId xmlns:p14="http://schemas.microsoft.com/office/powerpoint/2010/main" val="24509669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a9b3ca7cde_0_75:notes"/>
          <p:cNvSpPr>
            <a:spLocks noGrp="1" noRot="1" noChangeAspect="1"/>
          </p:cNvSpPr>
          <p:nvPr>
            <p:ph type="sldImg" idx="2"/>
          </p:nvPr>
        </p:nvSpPr>
        <p:spPr>
          <a:xfrm>
            <a:off x="-492125" y="909638"/>
            <a:ext cx="8086725" cy="45497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a9b3ca7cde_0_75:notes"/>
          <p:cNvSpPr txBox="1">
            <a:spLocks noGrp="1"/>
          </p:cNvSpPr>
          <p:nvPr>
            <p:ph type="body" idx="1"/>
          </p:nvPr>
        </p:nvSpPr>
        <p:spPr>
          <a:xfrm>
            <a:off x="710248" y="5762546"/>
            <a:ext cx="5681980" cy="5459254"/>
          </a:xfrm>
          <a:prstGeom prst="rect">
            <a:avLst/>
          </a:prstGeom>
        </p:spPr>
        <p:txBody>
          <a:bodyPr spcFirstLastPara="1" wrap="square" lIns="109884" tIns="109884" rIns="109884" bIns="109884" anchor="t" anchorCtr="0">
            <a:noAutofit/>
          </a:bodyPr>
          <a:lstStyle/>
          <a:p>
            <a:pPr marL="0" indent="0">
              <a:buNone/>
            </a:pPr>
            <a:endParaRPr/>
          </a:p>
        </p:txBody>
      </p:sp>
    </p:spTree>
    <p:extLst>
      <p:ext uri="{BB962C8B-B14F-4D97-AF65-F5344CB8AC3E}">
        <p14:creationId xmlns:p14="http://schemas.microsoft.com/office/powerpoint/2010/main" val="22360338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a772e279e2_0_34:notes"/>
          <p:cNvSpPr>
            <a:spLocks noGrp="1" noRot="1" noChangeAspect="1"/>
          </p:cNvSpPr>
          <p:nvPr>
            <p:ph type="sldImg" idx="2"/>
          </p:nvPr>
        </p:nvSpPr>
        <p:spPr>
          <a:xfrm>
            <a:off x="-492125" y="909638"/>
            <a:ext cx="8086725" cy="45497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ga772e279e2_0_34:notes"/>
          <p:cNvSpPr txBox="1">
            <a:spLocks noGrp="1"/>
          </p:cNvSpPr>
          <p:nvPr>
            <p:ph type="body" idx="1"/>
          </p:nvPr>
        </p:nvSpPr>
        <p:spPr>
          <a:xfrm>
            <a:off x="710248" y="5762546"/>
            <a:ext cx="5681980" cy="5459254"/>
          </a:xfrm>
          <a:prstGeom prst="rect">
            <a:avLst/>
          </a:prstGeom>
        </p:spPr>
        <p:txBody>
          <a:bodyPr spcFirstLastPara="1" wrap="square" lIns="109884" tIns="109884" rIns="109884" bIns="109884" anchor="t" anchorCtr="0">
            <a:noAutofit/>
          </a:bodyPr>
          <a:lstStyle/>
          <a:p>
            <a:pPr marL="0" indent="0">
              <a:buNone/>
            </a:pPr>
            <a:endParaRPr/>
          </a:p>
        </p:txBody>
      </p:sp>
    </p:spTree>
    <p:extLst>
      <p:ext uri="{BB962C8B-B14F-4D97-AF65-F5344CB8AC3E}">
        <p14:creationId xmlns:p14="http://schemas.microsoft.com/office/powerpoint/2010/main" val="28528270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a9b3ca7cde_0_82:notes"/>
          <p:cNvSpPr>
            <a:spLocks noGrp="1" noRot="1" noChangeAspect="1"/>
          </p:cNvSpPr>
          <p:nvPr>
            <p:ph type="sldImg" idx="2"/>
          </p:nvPr>
        </p:nvSpPr>
        <p:spPr>
          <a:xfrm>
            <a:off x="-492125" y="909638"/>
            <a:ext cx="8086725" cy="45497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 name="Google Shape;166;ga9b3ca7cde_0_82:notes"/>
          <p:cNvSpPr txBox="1">
            <a:spLocks noGrp="1"/>
          </p:cNvSpPr>
          <p:nvPr>
            <p:ph type="body" idx="1"/>
          </p:nvPr>
        </p:nvSpPr>
        <p:spPr>
          <a:xfrm>
            <a:off x="710248" y="5762546"/>
            <a:ext cx="5681980" cy="5459254"/>
          </a:xfrm>
          <a:prstGeom prst="rect">
            <a:avLst/>
          </a:prstGeom>
        </p:spPr>
        <p:txBody>
          <a:bodyPr spcFirstLastPara="1" wrap="square" lIns="109884" tIns="109884" rIns="109884" bIns="109884" anchor="t" anchorCtr="0">
            <a:noAutofit/>
          </a:bodyPr>
          <a:lstStyle/>
          <a:p>
            <a:pPr marL="0" indent="0">
              <a:buNone/>
            </a:pPr>
            <a:endParaRPr/>
          </a:p>
        </p:txBody>
      </p:sp>
    </p:spTree>
    <p:extLst>
      <p:ext uri="{BB962C8B-B14F-4D97-AF65-F5344CB8AC3E}">
        <p14:creationId xmlns:p14="http://schemas.microsoft.com/office/powerpoint/2010/main" val="11285775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a9b3ca7cde_0_89:notes"/>
          <p:cNvSpPr>
            <a:spLocks noGrp="1" noRot="1" noChangeAspect="1"/>
          </p:cNvSpPr>
          <p:nvPr>
            <p:ph type="sldImg" idx="2"/>
          </p:nvPr>
        </p:nvSpPr>
        <p:spPr>
          <a:xfrm>
            <a:off x="-492125" y="909638"/>
            <a:ext cx="8086725" cy="45497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 name="Google Shape;174;ga9b3ca7cde_0_89:notes"/>
          <p:cNvSpPr txBox="1">
            <a:spLocks noGrp="1"/>
          </p:cNvSpPr>
          <p:nvPr>
            <p:ph type="body" idx="1"/>
          </p:nvPr>
        </p:nvSpPr>
        <p:spPr>
          <a:xfrm>
            <a:off x="710248" y="5762546"/>
            <a:ext cx="5681980" cy="5459254"/>
          </a:xfrm>
          <a:prstGeom prst="rect">
            <a:avLst/>
          </a:prstGeom>
        </p:spPr>
        <p:txBody>
          <a:bodyPr spcFirstLastPara="1" wrap="square" lIns="109884" tIns="109884" rIns="109884" bIns="109884" anchor="t" anchorCtr="0">
            <a:noAutofit/>
          </a:bodyPr>
          <a:lstStyle/>
          <a:p>
            <a:pPr marL="0" indent="0">
              <a:buNone/>
            </a:pPr>
            <a:endParaRPr/>
          </a:p>
        </p:txBody>
      </p:sp>
    </p:spTree>
    <p:extLst>
      <p:ext uri="{BB962C8B-B14F-4D97-AF65-F5344CB8AC3E}">
        <p14:creationId xmlns:p14="http://schemas.microsoft.com/office/powerpoint/2010/main" val="39833393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a9b3ca7cde_0_33:notes"/>
          <p:cNvSpPr>
            <a:spLocks noGrp="1" noRot="1" noChangeAspect="1"/>
          </p:cNvSpPr>
          <p:nvPr>
            <p:ph type="sldImg" idx="2"/>
          </p:nvPr>
        </p:nvSpPr>
        <p:spPr>
          <a:xfrm>
            <a:off x="-492125" y="909638"/>
            <a:ext cx="8086725" cy="45497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a9b3ca7cde_0_33:notes"/>
          <p:cNvSpPr txBox="1">
            <a:spLocks noGrp="1"/>
          </p:cNvSpPr>
          <p:nvPr>
            <p:ph type="body" idx="1"/>
          </p:nvPr>
        </p:nvSpPr>
        <p:spPr>
          <a:xfrm>
            <a:off x="710248" y="5762546"/>
            <a:ext cx="5681980" cy="5459254"/>
          </a:xfrm>
          <a:prstGeom prst="rect">
            <a:avLst/>
          </a:prstGeom>
        </p:spPr>
        <p:txBody>
          <a:bodyPr spcFirstLastPara="1" wrap="square" lIns="109884" tIns="109884" rIns="109884" bIns="109884" anchor="t" anchorCtr="0">
            <a:noAutofit/>
          </a:bodyPr>
          <a:lstStyle/>
          <a:p>
            <a:pPr marL="0" indent="0">
              <a:buNone/>
            </a:pPr>
            <a:endParaRPr/>
          </a:p>
        </p:txBody>
      </p:sp>
    </p:spTree>
    <p:extLst>
      <p:ext uri="{BB962C8B-B14F-4D97-AF65-F5344CB8AC3E}">
        <p14:creationId xmlns:p14="http://schemas.microsoft.com/office/powerpoint/2010/main" val="35666436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a772e279e2_0_34:notes"/>
          <p:cNvSpPr>
            <a:spLocks noGrp="1" noRot="1" noChangeAspect="1"/>
          </p:cNvSpPr>
          <p:nvPr>
            <p:ph type="sldImg" idx="2"/>
          </p:nvPr>
        </p:nvSpPr>
        <p:spPr>
          <a:xfrm>
            <a:off x="-492125" y="909638"/>
            <a:ext cx="8086725" cy="45497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ga772e279e2_0_34:notes"/>
          <p:cNvSpPr txBox="1">
            <a:spLocks noGrp="1"/>
          </p:cNvSpPr>
          <p:nvPr>
            <p:ph type="body" idx="1"/>
          </p:nvPr>
        </p:nvSpPr>
        <p:spPr>
          <a:xfrm>
            <a:off x="710248" y="5762546"/>
            <a:ext cx="5681980" cy="5459254"/>
          </a:xfrm>
          <a:prstGeom prst="rect">
            <a:avLst/>
          </a:prstGeom>
        </p:spPr>
        <p:txBody>
          <a:bodyPr spcFirstLastPara="1" wrap="square" lIns="109884" tIns="109884" rIns="109884" bIns="109884" anchor="t" anchorCtr="0">
            <a:noAutofit/>
          </a:bodyPr>
          <a:lstStyle/>
          <a:p>
            <a:pPr marL="0" indent="0">
              <a:buNone/>
            </a:pPr>
            <a:endParaRPr/>
          </a:p>
        </p:txBody>
      </p:sp>
    </p:spTree>
    <p:extLst>
      <p:ext uri="{BB962C8B-B14F-4D97-AF65-F5344CB8AC3E}">
        <p14:creationId xmlns:p14="http://schemas.microsoft.com/office/powerpoint/2010/main" val="4342435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492125" y="909638"/>
            <a:ext cx="8086725" cy="45497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710248" y="5762546"/>
            <a:ext cx="5681980" cy="5459254"/>
          </a:xfrm>
          <a:prstGeom prst="rect">
            <a:avLst/>
          </a:prstGeom>
        </p:spPr>
        <p:txBody>
          <a:bodyPr spcFirstLastPara="1" wrap="square" lIns="109884" tIns="109884" rIns="109884" bIns="109884" anchor="t" anchorCtr="0">
            <a:noAutofit/>
          </a:bodyPr>
          <a:lstStyle/>
          <a:p>
            <a:pPr marL="0" indent="0">
              <a:buNone/>
            </a:pPr>
            <a:endParaRPr/>
          </a:p>
        </p:txBody>
      </p:sp>
    </p:spTree>
    <p:extLst>
      <p:ext uri="{BB962C8B-B14F-4D97-AF65-F5344CB8AC3E}">
        <p14:creationId xmlns:p14="http://schemas.microsoft.com/office/powerpoint/2010/main" val="42469394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a9b3ca7cde_0_96:notes"/>
          <p:cNvSpPr>
            <a:spLocks noGrp="1" noRot="1" noChangeAspect="1"/>
          </p:cNvSpPr>
          <p:nvPr>
            <p:ph type="sldImg" idx="2"/>
          </p:nvPr>
        </p:nvSpPr>
        <p:spPr>
          <a:xfrm>
            <a:off x="-492125" y="909638"/>
            <a:ext cx="8086725" cy="45497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a9b3ca7cde_0_96:notes"/>
          <p:cNvSpPr txBox="1">
            <a:spLocks noGrp="1"/>
          </p:cNvSpPr>
          <p:nvPr>
            <p:ph type="body" idx="1"/>
          </p:nvPr>
        </p:nvSpPr>
        <p:spPr>
          <a:xfrm>
            <a:off x="710248" y="5762546"/>
            <a:ext cx="5681980" cy="5459254"/>
          </a:xfrm>
          <a:prstGeom prst="rect">
            <a:avLst/>
          </a:prstGeom>
        </p:spPr>
        <p:txBody>
          <a:bodyPr spcFirstLastPara="1" wrap="square" lIns="109884" tIns="109884" rIns="109884" bIns="109884" anchor="t" anchorCtr="0">
            <a:noAutofit/>
          </a:bodyPr>
          <a:lstStyle/>
          <a:p>
            <a:pPr marL="0" indent="0">
              <a:buNone/>
            </a:pPr>
            <a:endParaRPr/>
          </a:p>
        </p:txBody>
      </p:sp>
    </p:spTree>
    <p:extLst>
      <p:ext uri="{BB962C8B-B14F-4D97-AF65-F5344CB8AC3E}">
        <p14:creationId xmlns:p14="http://schemas.microsoft.com/office/powerpoint/2010/main" val="9259782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a9b3ca7cde_0_96:notes"/>
          <p:cNvSpPr>
            <a:spLocks noGrp="1" noRot="1" noChangeAspect="1"/>
          </p:cNvSpPr>
          <p:nvPr>
            <p:ph type="sldImg" idx="2"/>
          </p:nvPr>
        </p:nvSpPr>
        <p:spPr>
          <a:xfrm>
            <a:off x="-492125" y="909638"/>
            <a:ext cx="8086725" cy="45497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a9b3ca7cde_0_96:notes"/>
          <p:cNvSpPr txBox="1">
            <a:spLocks noGrp="1"/>
          </p:cNvSpPr>
          <p:nvPr>
            <p:ph type="body" idx="1"/>
          </p:nvPr>
        </p:nvSpPr>
        <p:spPr>
          <a:xfrm>
            <a:off x="710248" y="5762546"/>
            <a:ext cx="5681980" cy="5459254"/>
          </a:xfrm>
          <a:prstGeom prst="rect">
            <a:avLst/>
          </a:prstGeom>
        </p:spPr>
        <p:txBody>
          <a:bodyPr spcFirstLastPara="1" wrap="square" lIns="109884" tIns="109884" rIns="109884" bIns="109884" anchor="t" anchorCtr="0">
            <a:noAutofit/>
          </a:bodyPr>
          <a:lstStyle/>
          <a:p>
            <a:pPr marL="0" indent="0">
              <a:buNone/>
            </a:pPr>
            <a:endParaRPr/>
          </a:p>
        </p:txBody>
      </p:sp>
    </p:spTree>
    <p:extLst>
      <p:ext uri="{BB962C8B-B14F-4D97-AF65-F5344CB8AC3E}">
        <p14:creationId xmlns:p14="http://schemas.microsoft.com/office/powerpoint/2010/main" val="9318820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a9b3ca7cde_0_96:notes"/>
          <p:cNvSpPr>
            <a:spLocks noGrp="1" noRot="1" noChangeAspect="1"/>
          </p:cNvSpPr>
          <p:nvPr>
            <p:ph type="sldImg" idx="2"/>
          </p:nvPr>
        </p:nvSpPr>
        <p:spPr>
          <a:xfrm>
            <a:off x="-492125" y="909638"/>
            <a:ext cx="8086725" cy="45497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a9b3ca7cde_0_96:notes"/>
          <p:cNvSpPr txBox="1">
            <a:spLocks noGrp="1"/>
          </p:cNvSpPr>
          <p:nvPr>
            <p:ph type="body" idx="1"/>
          </p:nvPr>
        </p:nvSpPr>
        <p:spPr>
          <a:xfrm>
            <a:off x="710248" y="5762546"/>
            <a:ext cx="5681980" cy="5459254"/>
          </a:xfrm>
          <a:prstGeom prst="rect">
            <a:avLst/>
          </a:prstGeom>
        </p:spPr>
        <p:txBody>
          <a:bodyPr spcFirstLastPara="1" wrap="square" lIns="109884" tIns="109884" rIns="109884" bIns="109884" anchor="t" anchorCtr="0">
            <a:noAutofit/>
          </a:bodyPr>
          <a:lstStyle/>
          <a:p>
            <a:pPr marL="0" indent="0">
              <a:buNone/>
            </a:pPr>
            <a:endParaRPr/>
          </a:p>
        </p:txBody>
      </p:sp>
    </p:spTree>
    <p:extLst>
      <p:ext uri="{BB962C8B-B14F-4D97-AF65-F5344CB8AC3E}">
        <p14:creationId xmlns:p14="http://schemas.microsoft.com/office/powerpoint/2010/main" val="7181276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a772e279e2_0_41:notes"/>
          <p:cNvSpPr>
            <a:spLocks noGrp="1" noRot="1" noChangeAspect="1"/>
          </p:cNvSpPr>
          <p:nvPr>
            <p:ph type="sldImg" idx="2"/>
          </p:nvPr>
        </p:nvSpPr>
        <p:spPr>
          <a:xfrm>
            <a:off x="-492125" y="909638"/>
            <a:ext cx="8086725" cy="45497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 name="Google Shape;190;ga772e279e2_0_41:notes"/>
          <p:cNvSpPr txBox="1">
            <a:spLocks noGrp="1"/>
          </p:cNvSpPr>
          <p:nvPr>
            <p:ph type="body" idx="1"/>
          </p:nvPr>
        </p:nvSpPr>
        <p:spPr>
          <a:xfrm>
            <a:off x="710248" y="5762546"/>
            <a:ext cx="5681980" cy="5459254"/>
          </a:xfrm>
          <a:prstGeom prst="rect">
            <a:avLst/>
          </a:prstGeom>
        </p:spPr>
        <p:txBody>
          <a:bodyPr spcFirstLastPara="1" wrap="square" lIns="109884" tIns="109884" rIns="109884" bIns="109884" anchor="t" anchorCtr="0">
            <a:noAutofit/>
          </a:bodyPr>
          <a:lstStyle/>
          <a:p>
            <a:pPr marL="0" indent="0">
              <a:buNone/>
            </a:pPr>
            <a:endParaRPr/>
          </a:p>
        </p:txBody>
      </p:sp>
    </p:spTree>
    <p:extLst>
      <p:ext uri="{BB962C8B-B14F-4D97-AF65-F5344CB8AC3E}">
        <p14:creationId xmlns:p14="http://schemas.microsoft.com/office/powerpoint/2010/main" val="7588616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50" dirty="0"/>
          </a:p>
        </p:txBody>
      </p:sp>
      <p:sp>
        <p:nvSpPr>
          <p:cNvPr id="4" name="Slide Number Placeholder 3"/>
          <p:cNvSpPr>
            <a:spLocks noGrp="1"/>
          </p:cNvSpPr>
          <p:nvPr>
            <p:ph type="sldNum" sz="quarter" idx="10"/>
          </p:nvPr>
        </p:nvSpPr>
        <p:spPr/>
        <p:txBody>
          <a:bodyPr/>
          <a:lstStyle/>
          <a:p>
            <a:fld id="{BC5115F1-D1A3-4874-9634-4A364AC37B8F}" type="slidenum">
              <a:rPr lang="en-US" smtClean="0"/>
              <a:t>25</a:t>
            </a:fld>
            <a:endParaRPr lang="en-US" dirty="0"/>
          </a:p>
        </p:txBody>
      </p:sp>
    </p:spTree>
    <p:extLst>
      <p:ext uri="{BB962C8B-B14F-4D97-AF65-F5344CB8AC3E}">
        <p14:creationId xmlns:p14="http://schemas.microsoft.com/office/powerpoint/2010/main" val="22364030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sz="1000" dirty="0"/>
          </a:p>
        </p:txBody>
      </p:sp>
      <p:sp>
        <p:nvSpPr>
          <p:cNvPr id="4" name="Slide Number Placeholder 3"/>
          <p:cNvSpPr>
            <a:spLocks noGrp="1"/>
          </p:cNvSpPr>
          <p:nvPr>
            <p:ph type="sldNum" sz="quarter" idx="10"/>
          </p:nvPr>
        </p:nvSpPr>
        <p:spPr/>
        <p:txBody>
          <a:bodyPr/>
          <a:lstStyle/>
          <a:p>
            <a:fld id="{BC5115F1-D1A3-4874-9634-4A364AC37B8F}" type="slidenum">
              <a:rPr lang="en-US" smtClean="0"/>
              <a:t>26</a:t>
            </a:fld>
            <a:endParaRPr lang="en-US" dirty="0"/>
          </a:p>
        </p:txBody>
      </p:sp>
    </p:spTree>
    <p:extLst>
      <p:ext uri="{BB962C8B-B14F-4D97-AF65-F5344CB8AC3E}">
        <p14:creationId xmlns:p14="http://schemas.microsoft.com/office/powerpoint/2010/main" val="88726664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sz="1000" dirty="0"/>
          </a:p>
        </p:txBody>
      </p:sp>
      <p:sp>
        <p:nvSpPr>
          <p:cNvPr id="4" name="Slide Number Placeholder 3"/>
          <p:cNvSpPr>
            <a:spLocks noGrp="1"/>
          </p:cNvSpPr>
          <p:nvPr>
            <p:ph type="sldNum" sz="quarter" idx="10"/>
          </p:nvPr>
        </p:nvSpPr>
        <p:spPr/>
        <p:txBody>
          <a:bodyPr/>
          <a:lstStyle/>
          <a:p>
            <a:fld id="{BC5115F1-D1A3-4874-9634-4A364AC37B8F}" type="slidenum">
              <a:rPr lang="en-US" smtClean="0"/>
              <a:t>27</a:t>
            </a:fld>
            <a:endParaRPr lang="en-US" dirty="0"/>
          </a:p>
        </p:txBody>
      </p:sp>
    </p:spTree>
    <p:extLst>
      <p:ext uri="{BB962C8B-B14F-4D97-AF65-F5344CB8AC3E}">
        <p14:creationId xmlns:p14="http://schemas.microsoft.com/office/powerpoint/2010/main" val="302108929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sz="1000" dirty="0"/>
          </a:p>
        </p:txBody>
      </p:sp>
      <p:sp>
        <p:nvSpPr>
          <p:cNvPr id="4" name="Slide Number Placeholder 3"/>
          <p:cNvSpPr>
            <a:spLocks noGrp="1"/>
          </p:cNvSpPr>
          <p:nvPr>
            <p:ph type="sldNum" sz="quarter" idx="10"/>
          </p:nvPr>
        </p:nvSpPr>
        <p:spPr/>
        <p:txBody>
          <a:bodyPr/>
          <a:lstStyle/>
          <a:p>
            <a:fld id="{BC5115F1-D1A3-4874-9634-4A364AC37B8F}" type="slidenum">
              <a:rPr lang="en-US" smtClean="0"/>
              <a:t>28</a:t>
            </a:fld>
            <a:endParaRPr lang="en-US" dirty="0"/>
          </a:p>
        </p:txBody>
      </p:sp>
    </p:spTree>
    <p:extLst>
      <p:ext uri="{BB962C8B-B14F-4D97-AF65-F5344CB8AC3E}">
        <p14:creationId xmlns:p14="http://schemas.microsoft.com/office/powerpoint/2010/main" val="426036717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sz="1000" dirty="0"/>
          </a:p>
        </p:txBody>
      </p:sp>
      <p:sp>
        <p:nvSpPr>
          <p:cNvPr id="4" name="Slide Number Placeholder 3"/>
          <p:cNvSpPr>
            <a:spLocks noGrp="1"/>
          </p:cNvSpPr>
          <p:nvPr>
            <p:ph type="sldNum" sz="quarter" idx="10"/>
          </p:nvPr>
        </p:nvSpPr>
        <p:spPr/>
        <p:txBody>
          <a:bodyPr/>
          <a:lstStyle/>
          <a:p>
            <a:fld id="{BC5115F1-D1A3-4874-9634-4A364AC37B8F}" type="slidenum">
              <a:rPr lang="en-US" smtClean="0"/>
              <a:t>29</a:t>
            </a:fld>
            <a:endParaRPr lang="en-US" dirty="0"/>
          </a:p>
        </p:txBody>
      </p:sp>
    </p:spTree>
    <p:extLst>
      <p:ext uri="{BB962C8B-B14F-4D97-AF65-F5344CB8AC3E}">
        <p14:creationId xmlns:p14="http://schemas.microsoft.com/office/powerpoint/2010/main" val="301376687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sz="1000" dirty="0"/>
          </a:p>
        </p:txBody>
      </p:sp>
      <p:sp>
        <p:nvSpPr>
          <p:cNvPr id="4" name="Slide Number Placeholder 3"/>
          <p:cNvSpPr>
            <a:spLocks noGrp="1"/>
          </p:cNvSpPr>
          <p:nvPr>
            <p:ph type="sldNum" sz="quarter" idx="10"/>
          </p:nvPr>
        </p:nvSpPr>
        <p:spPr/>
        <p:txBody>
          <a:bodyPr/>
          <a:lstStyle/>
          <a:p>
            <a:fld id="{BC5115F1-D1A3-4874-9634-4A364AC37B8F}" type="slidenum">
              <a:rPr lang="en-US" smtClean="0"/>
              <a:t>30</a:t>
            </a:fld>
            <a:endParaRPr lang="en-US" dirty="0"/>
          </a:p>
        </p:txBody>
      </p:sp>
    </p:spTree>
    <p:extLst>
      <p:ext uri="{BB962C8B-B14F-4D97-AF65-F5344CB8AC3E}">
        <p14:creationId xmlns:p14="http://schemas.microsoft.com/office/powerpoint/2010/main" val="38808826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a772e279e2_0_20:notes"/>
          <p:cNvSpPr>
            <a:spLocks noGrp="1" noRot="1" noChangeAspect="1"/>
          </p:cNvSpPr>
          <p:nvPr>
            <p:ph type="sldImg" idx="2"/>
          </p:nvPr>
        </p:nvSpPr>
        <p:spPr>
          <a:xfrm>
            <a:off x="-492125" y="909638"/>
            <a:ext cx="8086725" cy="45497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a772e279e2_0_20:notes"/>
          <p:cNvSpPr txBox="1">
            <a:spLocks noGrp="1"/>
          </p:cNvSpPr>
          <p:nvPr>
            <p:ph type="body" idx="1"/>
          </p:nvPr>
        </p:nvSpPr>
        <p:spPr>
          <a:xfrm>
            <a:off x="710248" y="5762546"/>
            <a:ext cx="5681980" cy="5459254"/>
          </a:xfrm>
          <a:prstGeom prst="rect">
            <a:avLst/>
          </a:prstGeom>
        </p:spPr>
        <p:txBody>
          <a:bodyPr spcFirstLastPara="1" wrap="square" lIns="109884" tIns="109884" rIns="109884" bIns="109884" anchor="t" anchorCtr="0">
            <a:noAutofit/>
          </a:bodyPr>
          <a:lstStyle/>
          <a:p>
            <a:pPr marL="0" indent="0">
              <a:buNone/>
            </a:pPr>
            <a:endParaRPr/>
          </a:p>
        </p:txBody>
      </p:sp>
    </p:spTree>
    <p:extLst>
      <p:ext uri="{BB962C8B-B14F-4D97-AF65-F5344CB8AC3E}">
        <p14:creationId xmlns:p14="http://schemas.microsoft.com/office/powerpoint/2010/main" val="32019595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a9b3ca7cde_0_40:notes"/>
          <p:cNvSpPr>
            <a:spLocks noGrp="1" noRot="1" noChangeAspect="1"/>
          </p:cNvSpPr>
          <p:nvPr>
            <p:ph type="sldImg" idx="2"/>
          </p:nvPr>
        </p:nvSpPr>
        <p:spPr>
          <a:xfrm>
            <a:off x="-492125" y="909638"/>
            <a:ext cx="8086725" cy="45497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a9b3ca7cde_0_40:notes"/>
          <p:cNvSpPr txBox="1">
            <a:spLocks noGrp="1"/>
          </p:cNvSpPr>
          <p:nvPr>
            <p:ph type="body" idx="1"/>
          </p:nvPr>
        </p:nvSpPr>
        <p:spPr>
          <a:xfrm>
            <a:off x="710248" y="5762546"/>
            <a:ext cx="5681980" cy="5459254"/>
          </a:xfrm>
          <a:prstGeom prst="rect">
            <a:avLst/>
          </a:prstGeom>
        </p:spPr>
        <p:txBody>
          <a:bodyPr spcFirstLastPara="1" wrap="square" lIns="109884" tIns="109884" rIns="109884" bIns="109884" anchor="t" anchorCtr="0">
            <a:noAutofit/>
          </a:bodyPr>
          <a:lstStyle/>
          <a:p>
            <a:pPr marL="0" indent="0">
              <a:buNone/>
            </a:pPr>
            <a:endParaRPr/>
          </a:p>
        </p:txBody>
      </p:sp>
    </p:spTree>
    <p:extLst>
      <p:ext uri="{BB962C8B-B14F-4D97-AF65-F5344CB8AC3E}">
        <p14:creationId xmlns:p14="http://schemas.microsoft.com/office/powerpoint/2010/main" val="32868689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a9b3ca7cde_0_11:notes"/>
          <p:cNvSpPr>
            <a:spLocks noGrp="1" noRot="1" noChangeAspect="1"/>
          </p:cNvSpPr>
          <p:nvPr>
            <p:ph type="sldImg" idx="2"/>
          </p:nvPr>
        </p:nvSpPr>
        <p:spPr>
          <a:xfrm>
            <a:off x="-492125" y="909638"/>
            <a:ext cx="8086725" cy="45497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a9b3ca7cde_0_11:notes"/>
          <p:cNvSpPr txBox="1">
            <a:spLocks noGrp="1"/>
          </p:cNvSpPr>
          <p:nvPr>
            <p:ph type="body" idx="1"/>
          </p:nvPr>
        </p:nvSpPr>
        <p:spPr>
          <a:xfrm>
            <a:off x="710248" y="5762546"/>
            <a:ext cx="5681980" cy="5459254"/>
          </a:xfrm>
          <a:prstGeom prst="rect">
            <a:avLst/>
          </a:prstGeom>
        </p:spPr>
        <p:txBody>
          <a:bodyPr spcFirstLastPara="1" wrap="square" lIns="109884" tIns="109884" rIns="109884" bIns="109884" anchor="t" anchorCtr="0">
            <a:noAutofit/>
          </a:bodyPr>
          <a:lstStyle/>
          <a:p>
            <a:pPr marL="0" indent="0">
              <a:buNone/>
            </a:pPr>
            <a:endParaRPr/>
          </a:p>
        </p:txBody>
      </p:sp>
    </p:spTree>
    <p:extLst>
      <p:ext uri="{BB962C8B-B14F-4D97-AF65-F5344CB8AC3E}">
        <p14:creationId xmlns:p14="http://schemas.microsoft.com/office/powerpoint/2010/main" val="10158115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a772e279e2_0_2:notes"/>
          <p:cNvSpPr>
            <a:spLocks noGrp="1" noRot="1" noChangeAspect="1"/>
          </p:cNvSpPr>
          <p:nvPr>
            <p:ph type="sldImg" idx="2"/>
          </p:nvPr>
        </p:nvSpPr>
        <p:spPr>
          <a:xfrm>
            <a:off x="-492125" y="909638"/>
            <a:ext cx="8086725" cy="45497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ga772e279e2_0_2:notes"/>
          <p:cNvSpPr txBox="1">
            <a:spLocks noGrp="1"/>
          </p:cNvSpPr>
          <p:nvPr>
            <p:ph type="body" idx="1"/>
          </p:nvPr>
        </p:nvSpPr>
        <p:spPr>
          <a:xfrm>
            <a:off x="710248" y="5762546"/>
            <a:ext cx="5681980" cy="5459254"/>
          </a:xfrm>
          <a:prstGeom prst="rect">
            <a:avLst/>
          </a:prstGeom>
        </p:spPr>
        <p:txBody>
          <a:bodyPr spcFirstLastPara="1" wrap="square" lIns="109884" tIns="109884" rIns="109884" bIns="109884" anchor="t" anchorCtr="0">
            <a:noAutofit/>
          </a:bodyPr>
          <a:lstStyle/>
          <a:p>
            <a:pPr marL="0" indent="0">
              <a:buNone/>
            </a:pPr>
            <a:endParaRPr/>
          </a:p>
        </p:txBody>
      </p:sp>
    </p:spTree>
    <p:extLst>
      <p:ext uri="{BB962C8B-B14F-4D97-AF65-F5344CB8AC3E}">
        <p14:creationId xmlns:p14="http://schemas.microsoft.com/office/powerpoint/2010/main" val="28141717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a9b3ca7cde_0_19:notes"/>
          <p:cNvSpPr>
            <a:spLocks noGrp="1" noRot="1" noChangeAspect="1"/>
          </p:cNvSpPr>
          <p:nvPr>
            <p:ph type="sldImg" idx="2"/>
          </p:nvPr>
        </p:nvSpPr>
        <p:spPr>
          <a:xfrm>
            <a:off x="-492125" y="909638"/>
            <a:ext cx="8086725" cy="45497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a9b3ca7cde_0_19:notes"/>
          <p:cNvSpPr txBox="1">
            <a:spLocks noGrp="1"/>
          </p:cNvSpPr>
          <p:nvPr>
            <p:ph type="body" idx="1"/>
          </p:nvPr>
        </p:nvSpPr>
        <p:spPr>
          <a:xfrm>
            <a:off x="710248" y="5762546"/>
            <a:ext cx="5681980" cy="5459254"/>
          </a:xfrm>
          <a:prstGeom prst="rect">
            <a:avLst/>
          </a:prstGeom>
        </p:spPr>
        <p:txBody>
          <a:bodyPr spcFirstLastPara="1" wrap="square" lIns="109884" tIns="109884" rIns="109884" bIns="109884" anchor="t" anchorCtr="0">
            <a:noAutofit/>
          </a:bodyPr>
          <a:lstStyle/>
          <a:p>
            <a:pPr marL="0" indent="0">
              <a:buNone/>
            </a:pPr>
            <a:endParaRPr/>
          </a:p>
        </p:txBody>
      </p:sp>
    </p:spTree>
    <p:extLst>
      <p:ext uri="{BB962C8B-B14F-4D97-AF65-F5344CB8AC3E}">
        <p14:creationId xmlns:p14="http://schemas.microsoft.com/office/powerpoint/2010/main" val="4944656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a9b3ca7cde_0_26:notes"/>
          <p:cNvSpPr>
            <a:spLocks noGrp="1" noRot="1" noChangeAspect="1"/>
          </p:cNvSpPr>
          <p:nvPr>
            <p:ph type="sldImg" idx="2"/>
          </p:nvPr>
        </p:nvSpPr>
        <p:spPr>
          <a:xfrm>
            <a:off x="-492125" y="909638"/>
            <a:ext cx="8086725" cy="45497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a9b3ca7cde_0_26:notes"/>
          <p:cNvSpPr txBox="1">
            <a:spLocks noGrp="1"/>
          </p:cNvSpPr>
          <p:nvPr>
            <p:ph type="body" idx="1"/>
          </p:nvPr>
        </p:nvSpPr>
        <p:spPr>
          <a:xfrm>
            <a:off x="710248" y="5762546"/>
            <a:ext cx="5681980" cy="5459254"/>
          </a:xfrm>
          <a:prstGeom prst="rect">
            <a:avLst/>
          </a:prstGeom>
        </p:spPr>
        <p:txBody>
          <a:bodyPr spcFirstLastPara="1" wrap="square" lIns="109884" tIns="109884" rIns="109884" bIns="109884" anchor="t" anchorCtr="0">
            <a:noAutofit/>
          </a:bodyPr>
          <a:lstStyle/>
          <a:p>
            <a:pPr marL="0" indent="0">
              <a:buNone/>
            </a:pPr>
            <a:endParaRPr/>
          </a:p>
        </p:txBody>
      </p:sp>
    </p:spTree>
    <p:extLst>
      <p:ext uri="{BB962C8B-B14F-4D97-AF65-F5344CB8AC3E}">
        <p14:creationId xmlns:p14="http://schemas.microsoft.com/office/powerpoint/2010/main" val="20915564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a9b3ca7cde_0_33:notes"/>
          <p:cNvSpPr>
            <a:spLocks noGrp="1" noRot="1" noChangeAspect="1"/>
          </p:cNvSpPr>
          <p:nvPr>
            <p:ph type="sldImg" idx="2"/>
          </p:nvPr>
        </p:nvSpPr>
        <p:spPr>
          <a:xfrm>
            <a:off x="-492125" y="909638"/>
            <a:ext cx="8086725" cy="45497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a9b3ca7cde_0_33:notes"/>
          <p:cNvSpPr txBox="1">
            <a:spLocks noGrp="1"/>
          </p:cNvSpPr>
          <p:nvPr>
            <p:ph type="body" idx="1"/>
          </p:nvPr>
        </p:nvSpPr>
        <p:spPr>
          <a:xfrm>
            <a:off x="710248" y="5762546"/>
            <a:ext cx="5681980" cy="5459254"/>
          </a:xfrm>
          <a:prstGeom prst="rect">
            <a:avLst/>
          </a:prstGeom>
        </p:spPr>
        <p:txBody>
          <a:bodyPr spcFirstLastPara="1" wrap="square" lIns="109884" tIns="109884" rIns="109884" bIns="109884" anchor="t" anchorCtr="0">
            <a:noAutofit/>
          </a:bodyPr>
          <a:lstStyle/>
          <a:p>
            <a:pPr marL="0" indent="0">
              <a:buNone/>
            </a:pPr>
            <a:endParaRPr/>
          </a:p>
        </p:txBody>
      </p:sp>
    </p:spTree>
    <p:extLst>
      <p:ext uri="{BB962C8B-B14F-4D97-AF65-F5344CB8AC3E}">
        <p14:creationId xmlns:p14="http://schemas.microsoft.com/office/powerpoint/2010/main" val="147188796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no imag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2043816" cy="3708000"/>
          </a:xfrm>
          <a:prstGeom prst="rect">
            <a:avLst/>
          </a:prstGeom>
        </p:spPr>
      </p:pic>
      <p:sp>
        <p:nvSpPr>
          <p:cNvPr id="8" name="TextBox 7"/>
          <p:cNvSpPr txBox="1"/>
          <p:nvPr userDrawn="1"/>
        </p:nvSpPr>
        <p:spPr>
          <a:xfrm>
            <a:off x="432226" y="6054248"/>
            <a:ext cx="5441244" cy="246221"/>
          </a:xfrm>
          <a:prstGeom prst="rect">
            <a:avLst/>
          </a:prstGeom>
          <a:noFill/>
        </p:spPr>
        <p:txBody>
          <a:bodyPr wrap="square" rtlCol="0">
            <a:spAutoFit/>
          </a:bodyPr>
          <a:lstStyle/>
          <a:p>
            <a:pPr>
              <a:spcAft>
                <a:spcPts val="100"/>
              </a:spcAft>
            </a:pPr>
            <a:r>
              <a:rPr lang="en-GB" sz="1000" b="1" i="0" dirty="0" smtClean="0">
                <a:solidFill>
                  <a:schemeClr val="tx1"/>
                </a:solidFill>
                <a:latin typeface="Calibri" panose="020F0502020204030204" pitchFamily="34" charset="0"/>
                <a:cs typeface="Calibri" panose="020F0502020204030204" pitchFamily="34" charset="0"/>
              </a:rPr>
              <a:t>© 2020 Eversheds Sutherland</a:t>
            </a:r>
            <a:r>
              <a:rPr lang="en-GB" sz="1000" b="1" i="0" baseline="0" dirty="0" smtClean="0">
                <a:solidFill>
                  <a:schemeClr val="tx1"/>
                </a:solidFill>
                <a:latin typeface="Calibri" panose="020F0502020204030204" pitchFamily="34" charset="0"/>
                <a:cs typeface="Calibri" panose="020F0502020204030204" pitchFamily="34" charset="0"/>
              </a:rPr>
              <a:t> (US) LLP</a:t>
            </a:r>
            <a:endParaRPr lang="en-GB" sz="1000" b="1" i="0" dirty="0" smtClean="0">
              <a:solidFill>
                <a:schemeClr val="tx1"/>
              </a:solidFill>
              <a:latin typeface="Calibri" panose="020F0502020204030204" pitchFamily="34" charset="0"/>
              <a:cs typeface="Calibri" panose="020F0502020204030204" pitchFamily="34" charset="0"/>
            </a:endParaRPr>
          </a:p>
        </p:txBody>
      </p:sp>
      <p:sp>
        <p:nvSpPr>
          <p:cNvPr id="10" name="Footer Placeholder 3"/>
          <p:cNvSpPr txBox="1">
            <a:spLocks/>
          </p:cNvSpPr>
          <p:nvPr userDrawn="1"/>
        </p:nvSpPr>
        <p:spPr>
          <a:xfrm>
            <a:off x="443346" y="6231039"/>
            <a:ext cx="11404301" cy="557351"/>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i="1" dirty="0">
                <a:solidFill>
                  <a:schemeClr val="tx1">
                    <a:lumMod val="50000"/>
                    <a:lumOff val="50000"/>
                  </a:schemeClr>
                </a:solidFill>
                <a:latin typeface="Calibri" panose="020F0502020204030204" pitchFamily="34" charset="0"/>
                <a:cs typeface="Calibri" panose="020F0502020204030204" pitchFamily="34" charset="0"/>
              </a:rPr>
              <a:t>All Rights Reserved. This communication is for general informational purposes only and is not intended to constitute legal advice or a recommended course of action in any given situation. This communication is not intended to be, and should not be, relied upon by the recipient in making decisions of a legal nature with respect to the issues discussed herein. The recipient is encouraged to consult independent counsel before making any decisions or taking any action concerning the matters in this communication. This communication does not create an attorney-client relationship between </a:t>
            </a:r>
            <a:r>
              <a:rPr lang="en-US" sz="800" i="1" kern="1200" dirty="0" smtClean="0">
                <a:solidFill>
                  <a:schemeClr val="tx1">
                    <a:lumMod val="50000"/>
                    <a:lumOff val="50000"/>
                  </a:schemeClr>
                </a:solidFill>
                <a:latin typeface="Calibri" panose="020F0502020204030204" pitchFamily="34" charset="0"/>
                <a:ea typeface="+mn-ea"/>
                <a:cs typeface="Calibri" panose="020F0502020204030204" pitchFamily="34" charset="0"/>
              </a:rPr>
              <a:t>Eversheds Sutherland (US) LLP </a:t>
            </a:r>
            <a:r>
              <a:rPr lang="en-US" sz="800" i="1" dirty="0" smtClean="0">
                <a:solidFill>
                  <a:schemeClr val="tx1">
                    <a:lumMod val="50000"/>
                    <a:lumOff val="50000"/>
                  </a:schemeClr>
                </a:solidFill>
                <a:latin typeface="Calibri" panose="020F0502020204030204" pitchFamily="34" charset="0"/>
                <a:cs typeface="Calibri" panose="020F0502020204030204" pitchFamily="34" charset="0"/>
              </a:rPr>
              <a:t>and </a:t>
            </a:r>
            <a:r>
              <a:rPr lang="en-US" sz="800" i="1" dirty="0">
                <a:solidFill>
                  <a:schemeClr val="tx1">
                    <a:lumMod val="50000"/>
                    <a:lumOff val="50000"/>
                  </a:schemeClr>
                </a:solidFill>
                <a:latin typeface="Calibri" panose="020F0502020204030204" pitchFamily="34" charset="0"/>
                <a:cs typeface="Calibri" panose="020F0502020204030204" pitchFamily="34" charset="0"/>
              </a:rPr>
              <a:t>the recipient. Eversheds Sutherland (US) LLP is part of a global legal practice, operating through various separate and distinct legal entities, under Eversheds Sutherland. For a full description of the structure and a list of offices, please visit www.eversheds-sutherland.com.  </a:t>
            </a:r>
            <a:endParaRPr lang="en-GB" sz="800" i="1" dirty="0">
              <a:solidFill>
                <a:schemeClr val="tx1">
                  <a:lumMod val="50000"/>
                  <a:lumOff val="50000"/>
                </a:schemeClr>
              </a:solidFill>
              <a:latin typeface="Calibri" panose="020F0502020204030204" pitchFamily="34" charset="0"/>
              <a:cs typeface="Calibri" panose="020F0502020204030204" pitchFamily="34" charset="0"/>
            </a:endParaRPr>
          </a:p>
        </p:txBody>
      </p:sp>
      <p:sp>
        <p:nvSpPr>
          <p:cNvPr id="11" name="Headline"/>
          <p:cNvSpPr>
            <a:spLocks noGrp="1"/>
          </p:cNvSpPr>
          <p:nvPr>
            <p:ph type="subTitle" idx="1" hasCustomPrompt="1"/>
          </p:nvPr>
        </p:nvSpPr>
        <p:spPr>
          <a:xfrm>
            <a:off x="1871134" y="1041884"/>
            <a:ext cx="8449732" cy="628654"/>
          </a:xfrm>
        </p:spPr>
        <p:txBody>
          <a:bodyPr anchor="t" anchorCtr="0">
            <a:noAutofit/>
          </a:bodyPr>
          <a:lstStyle>
            <a:lvl1pPr marL="0" indent="0" algn="l">
              <a:spcBef>
                <a:spcPts val="450"/>
              </a:spcBef>
              <a:spcAft>
                <a:spcPts val="0"/>
              </a:spcAft>
              <a:buNone/>
              <a:defRPr sz="21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noProof="0" dirty="0" smtClean="0"/>
              <a:t>Click to add Headline here with two lines if needed</a:t>
            </a:r>
            <a:endParaRPr lang="en-GB" noProof="0" dirty="0"/>
          </a:p>
        </p:txBody>
      </p:sp>
      <p:sp>
        <p:nvSpPr>
          <p:cNvPr id="14" name="Title 9"/>
          <p:cNvSpPr>
            <a:spLocks noGrp="1"/>
          </p:cNvSpPr>
          <p:nvPr>
            <p:ph type="title" hasCustomPrompt="1"/>
          </p:nvPr>
        </p:nvSpPr>
        <p:spPr>
          <a:xfrm>
            <a:off x="1871131" y="404814"/>
            <a:ext cx="9745135" cy="637070"/>
          </a:xfrm>
        </p:spPr>
        <p:txBody>
          <a:bodyPr anchor="t" anchorCtr="0"/>
          <a:lstStyle>
            <a:lvl1pPr defTabSz="685800">
              <a:lnSpc>
                <a:spcPct val="90000"/>
              </a:lnSpc>
              <a:spcBef>
                <a:spcPct val="0"/>
              </a:spcBef>
              <a:defRPr/>
            </a:lvl1pPr>
          </a:lstStyle>
          <a:p>
            <a:pPr defTabSz="685800">
              <a:lnSpc>
                <a:spcPct val="90000"/>
              </a:lnSpc>
              <a:spcBef>
                <a:spcPct val="0"/>
              </a:spcBef>
            </a:pPr>
            <a:r>
              <a:rPr lang="en-GB" dirty="0" smtClean="0"/>
              <a:t>Click to add </a:t>
            </a:r>
            <a:r>
              <a:rPr lang="en-GB" dirty="0" err="1" smtClean="0"/>
              <a:t>Heartline</a:t>
            </a:r>
            <a:r>
              <a:rPr lang="en-GB" dirty="0" smtClean="0"/>
              <a:t> here with two lines if needed</a:t>
            </a:r>
            <a:endParaRPr lang="en-GB" dirty="0"/>
          </a:p>
        </p:txBody>
      </p:sp>
      <p:sp>
        <p:nvSpPr>
          <p:cNvPr id="16" name="Date"/>
          <p:cNvSpPr>
            <a:spLocks noGrp="1"/>
          </p:cNvSpPr>
          <p:nvPr>
            <p:ph type="body" sz="quarter" idx="10" hasCustomPrompt="1"/>
          </p:nvPr>
        </p:nvSpPr>
        <p:spPr>
          <a:xfrm>
            <a:off x="1871133" y="2109784"/>
            <a:ext cx="5323211" cy="310687"/>
          </a:xfrm>
        </p:spPr>
        <p:txBody>
          <a:bodyPr anchor="t" anchorCtr="0">
            <a:noAutofit/>
          </a:bodyPr>
          <a:lstStyle>
            <a:lvl1pPr marL="0" indent="0">
              <a:lnSpc>
                <a:spcPct val="100000"/>
              </a:lnSpc>
              <a:spcBef>
                <a:spcPts val="0"/>
              </a:spcBef>
              <a:spcAft>
                <a:spcPts val="0"/>
              </a:spcAft>
              <a:buNone/>
              <a:defRPr sz="2000" b="1" baseline="0"/>
            </a:lvl1pPr>
          </a:lstStyle>
          <a:p>
            <a:pPr lvl="0"/>
            <a:r>
              <a:rPr lang="en-GB" noProof="0" dirty="0" smtClean="0"/>
              <a:t>Date of Presentation</a:t>
            </a:r>
            <a:endParaRPr lang="en-GB" noProof="0" dirty="0"/>
          </a:p>
        </p:txBody>
      </p:sp>
      <p:sp>
        <p:nvSpPr>
          <p:cNvPr id="17" name="Presenter Name"/>
          <p:cNvSpPr>
            <a:spLocks noGrp="1"/>
          </p:cNvSpPr>
          <p:nvPr>
            <p:ph type="body" sz="quarter" idx="11" hasCustomPrompt="1"/>
          </p:nvPr>
        </p:nvSpPr>
        <p:spPr>
          <a:xfrm>
            <a:off x="1871134" y="2472422"/>
            <a:ext cx="7896812" cy="290145"/>
          </a:xfrm>
        </p:spPr>
        <p:txBody>
          <a:bodyPr anchor="t" anchorCtr="0">
            <a:noAutofit/>
          </a:bodyPr>
          <a:lstStyle>
            <a:lvl1pPr marL="0" indent="0">
              <a:lnSpc>
                <a:spcPct val="100000"/>
              </a:lnSpc>
              <a:spcBef>
                <a:spcPts val="0"/>
              </a:spcBef>
              <a:spcAft>
                <a:spcPts val="0"/>
              </a:spcAft>
              <a:buNone/>
              <a:defRPr sz="2000" b="0" baseline="0"/>
            </a:lvl1pPr>
          </a:lstStyle>
          <a:p>
            <a:pPr lvl="0"/>
            <a:r>
              <a:rPr lang="en-GB" noProof="0" dirty="0" smtClean="0"/>
              <a:t>Click to enter name of Presenter here</a:t>
            </a:r>
            <a:endParaRPr lang="en-GB" noProof="0" dirty="0"/>
          </a:p>
        </p:txBody>
      </p:sp>
      <p:sp>
        <p:nvSpPr>
          <p:cNvPr id="18" name="Job title"/>
          <p:cNvSpPr>
            <a:spLocks noGrp="1"/>
          </p:cNvSpPr>
          <p:nvPr>
            <p:ph type="body" sz="quarter" idx="12" hasCustomPrompt="1"/>
          </p:nvPr>
        </p:nvSpPr>
        <p:spPr>
          <a:xfrm>
            <a:off x="1871134" y="2814517"/>
            <a:ext cx="7896812" cy="278560"/>
          </a:xfrm>
        </p:spPr>
        <p:txBody>
          <a:bodyPr anchor="t" anchorCtr="0">
            <a:noAutofit/>
          </a:bodyPr>
          <a:lstStyle>
            <a:lvl1pPr marL="0" indent="0">
              <a:lnSpc>
                <a:spcPct val="100000"/>
              </a:lnSpc>
              <a:spcBef>
                <a:spcPts val="0"/>
              </a:spcBef>
              <a:spcAft>
                <a:spcPts val="0"/>
              </a:spcAft>
              <a:buNone/>
              <a:defRPr sz="2000" b="0" i="1" baseline="0"/>
            </a:lvl1pPr>
          </a:lstStyle>
          <a:p>
            <a:pPr lvl="0"/>
            <a:r>
              <a:rPr lang="en-GB" noProof="0" dirty="0" smtClean="0"/>
              <a:t>Click to enter Job Title here</a:t>
            </a:r>
            <a:endParaRPr lang="en-GB" noProof="0" dirty="0"/>
          </a:p>
        </p:txBody>
      </p:sp>
    </p:spTree>
    <p:extLst>
      <p:ext uri="{BB962C8B-B14F-4D97-AF65-F5344CB8AC3E}">
        <p14:creationId xmlns:p14="http://schemas.microsoft.com/office/powerpoint/2010/main" val="15821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extLst mod="1">
    <p:ext uri="{DCECCB84-F9BA-43D5-87BE-67443E8EF086}">
      <p15:sldGuideLst xmlns:p15="http://schemas.microsoft.com/office/powerpoint/2012/main">
        <p15:guide id="0" orient="horz" pos="255" userDrawn="1">
          <p15:clr>
            <a:srgbClr val="FBAE40"/>
          </p15:clr>
        </p15:guide>
        <p15:guide id="1" pos="363" userDrawn="1">
          <p15:clr>
            <a:srgbClr val="FBAE40"/>
          </p15:clr>
        </p15:guide>
        <p15:guide id="2" pos="7317" userDrawn="1">
          <p15:clr>
            <a:srgbClr val="FBAE40"/>
          </p15:clr>
        </p15:guide>
        <p15:guide id="3" orient="horz" pos="4065" userDrawn="1">
          <p15:clr>
            <a:srgbClr val="FBAE40"/>
          </p15:clr>
        </p15:guide>
        <p15:guide id="4" pos="3840" userDrawn="1">
          <p15:clr>
            <a:srgbClr val="FBAE40"/>
          </p15:clr>
        </p15:guide>
        <p15:guide id="5" pos="3809" userDrawn="1">
          <p15:clr>
            <a:srgbClr val="FBAE40"/>
          </p15:clr>
        </p15:guide>
        <p15:guide id="6" pos="3871" userDrawn="1">
          <p15:clr>
            <a:srgbClr val="FBAE40"/>
          </p15:clr>
        </p15:guide>
        <p15:guide id="7" pos="4687" userDrawn="1">
          <p15:clr>
            <a:srgbClr val="FBAE40"/>
          </p15:clr>
        </p15:guide>
        <p15:guide id="8" pos="5564" userDrawn="1">
          <p15:clr>
            <a:srgbClr val="FBAE40"/>
          </p15:clr>
        </p15:guide>
        <p15:guide id="9" pos="6440" userDrawn="1">
          <p15:clr>
            <a:srgbClr val="FBAE40"/>
          </p15:clr>
        </p15:guide>
        <p15:guide id="10" pos="2993" userDrawn="1">
          <p15:clr>
            <a:srgbClr val="FBAE40"/>
          </p15:clr>
        </p15:guide>
        <p15:guide id="11" pos="4747" userDrawn="1">
          <p15:clr>
            <a:srgbClr val="FBAE40"/>
          </p15:clr>
        </p15:guide>
        <p15:guide id="12" pos="5624" userDrawn="1">
          <p15:clr>
            <a:srgbClr val="FBAE40"/>
          </p15:clr>
        </p15:guide>
        <p15:guide id="13" pos="6501" userDrawn="1">
          <p15:clr>
            <a:srgbClr val="FBAE40"/>
          </p15:clr>
        </p15:guide>
        <p15:guide id="14" pos="2933" userDrawn="1">
          <p15:clr>
            <a:srgbClr val="FBAE40"/>
          </p15:clr>
        </p15:guide>
        <p15:guide id="15" pos="2116" userDrawn="1">
          <p15:clr>
            <a:srgbClr val="FBAE40"/>
          </p15:clr>
        </p15:guide>
        <p15:guide id="16" pos="2056" userDrawn="1">
          <p15:clr>
            <a:srgbClr val="FBAE40"/>
          </p15:clr>
        </p15:guide>
        <p15:guide id="17" pos="1240" userDrawn="1">
          <p15:clr>
            <a:srgbClr val="FBAE40"/>
          </p15:clr>
        </p15:guide>
        <p15:guide id="18" pos="1179" userDrawn="1">
          <p15:clr>
            <a:srgbClr val="FBAE40"/>
          </p15:clr>
        </p15:guide>
        <p15:guide id="19" orient="horz" pos="1049" userDrawn="1">
          <p15:clr>
            <a:srgbClr val="FBAE40"/>
          </p15:clr>
        </p15:guide>
        <p15:guide id="20" orient="horz" pos="1321"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s bulleted w sub slide">
    <p:spTree>
      <p:nvGrpSpPr>
        <p:cNvPr id="1" name=""/>
        <p:cNvGrpSpPr/>
        <p:nvPr/>
      </p:nvGrpSpPr>
      <p:grpSpPr>
        <a:xfrm>
          <a:off x="0" y="0"/>
          <a:ext cx="0" cy="0"/>
          <a:chOff x="0" y="0"/>
          <a:chExt cx="0" cy="0"/>
        </a:xfrm>
      </p:grpSpPr>
      <p:sp>
        <p:nvSpPr>
          <p:cNvPr id="7" name="Sub-heading"/>
          <p:cNvSpPr>
            <a:spLocks noGrp="1"/>
          </p:cNvSpPr>
          <p:nvPr>
            <p:ph type="body" sz="quarter" idx="10" hasCustomPrompt="1"/>
          </p:nvPr>
        </p:nvSpPr>
        <p:spPr>
          <a:xfrm>
            <a:off x="575734" y="738188"/>
            <a:ext cx="11040533" cy="377825"/>
          </a:xfrm>
        </p:spPr>
        <p:txBody>
          <a:bodyPr>
            <a:noAutofit/>
          </a:bodyPr>
          <a:lstStyle>
            <a:lvl1pPr marL="0" indent="0">
              <a:buNone/>
              <a:defRPr sz="1900" baseline="0"/>
            </a:lvl1pPr>
          </a:lstStyle>
          <a:p>
            <a:pPr lvl="0"/>
            <a:r>
              <a:rPr lang="en-GB" noProof="0" dirty="0" smtClean="0"/>
              <a:t>Click to add sub-heading</a:t>
            </a:r>
            <a:endParaRPr lang="en-GB" noProof="0" dirty="0"/>
          </a:p>
        </p:txBody>
      </p:sp>
      <p:sp>
        <p:nvSpPr>
          <p:cNvPr id="2" name="Heading"/>
          <p:cNvSpPr>
            <a:spLocks noGrp="1"/>
          </p:cNvSpPr>
          <p:nvPr>
            <p:ph type="title" hasCustomPrompt="1"/>
          </p:nvPr>
        </p:nvSpPr>
        <p:spPr>
          <a:xfrm>
            <a:off x="575734" y="404814"/>
            <a:ext cx="11040533" cy="333741"/>
          </a:xfrm>
        </p:spPr>
        <p:txBody>
          <a:bodyPr anchor="t">
            <a:noAutofit/>
          </a:bodyPr>
          <a:lstStyle>
            <a:lvl1pPr>
              <a:defRPr sz="2100" baseline="0"/>
            </a:lvl1pPr>
          </a:lstStyle>
          <a:p>
            <a:r>
              <a:rPr lang="en-GB" noProof="0" dirty="0" smtClean="0"/>
              <a:t>Click to add Heading</a:t>
            </a:r>
            <a:endParaRPr lang="en-GB" noProof="0" dirty="0"/>
          </a:p>
        </p:txBody>
      </p:sp>
      <p:sp>
        <p:nvSpPr>
          <p:cNvPr id="10" name="Content Placeholder 9"/>
          <p:cNvSpPr>
            <a:spLocks noGrp="1"/>
          </p:cNvSpPr>
          <p:nvPr>
            <p:ph sz="quarter" idx="14"/>
          </p:nvPr>
        </p:nvSpPr>
        <p:spPr>
          <a:xfrm>
            <a:off x="573024" y="1517904"/>
            <a:ext cx="11040533" cy="4818888"/>
          </a:xfrm>
        </p:spPr>
        <p:txBody>
          <a:bodyPr>
            <a:noAutofit/>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6" name="Slide Number Placeholder 6"/>
          <p:cNvSpPr>
            <a:spLocks noGrp="1"/>
          </p:cNvSpPr>
          <p:nvPr>
            <p:ph type="sldNum" sz="quarter" idx="16"/>
          </p:nvPr>
        </p:nvSpPr>
        <p:spPr>
          <a:xfrm>
            <a:off x="10726600" y="6441900"/>
            <a:ext cx="1060256" cy="273050"/>
          </a:xfrm>
        </p:spPr>
        <p:txBody>
          <a:bodyPr/>
          <a:lstStyle/>
          <a:p>
            <a:fld id="{03F1EFBE-6FC5-4E3B-A532-A391AE8323A1}" type="slidenum">
              <a:rPr lang="en-GB" smtClean="0"/>
              <a:pPr/>
              <a:t>‹#›</a:t>
            </a:fld>
            <a:endParaRPr lang="en-GB" dirty="0"/>
          </a:p>
        </p:txBody>
      </p:sp>
      <p:sp>
        <p:nvSpPr>
          <p:cNvPr id="11" name="TextBox 10"/>
          <p:cNvSpPr txBox="1"/>
          <p:nvPr userDrawn="1"/>
        </p:nvSpPr>
        <p:spPr>
          <a:xfrm>
            <a:off x="463296" y="6483807"/>
            <a:ext cx="2816000" cy="215444"/>
          </a:xfrm>
          <a:prstGeom prst="rect">
            <a:avLst/>
          </a:prstGeom>
          <a:noFill/>
        </p:spPr>
        <p:txBody>
          <a:bodyPr wrap="square" rtlCol="0">
            <a:noAutofit/>
          </a:bodyPr>
          <a:lstStyle/>
          <a:p>
            <a:r>
              <a:rPr lang="en-US" sz="800" b="1" dirty="0" smtClean="0"/>
              <a:t>Eversheds Sutherland</a:t>
            </a:r>
            <a:endParaRPr lang="en-US" sz="800" b="0" dirty="0"/>
          </a:p>
        </p:txBody>
      </p:sp>
      <p:sp>
        <p:nvSpPr>
          <p:cNvPr id="8" name="TextBox 7"/>
          <p:cNvSpPr txBox="1"/>
          <p:nvPr userDrawn="1"/>
        </p:nvSpPr>
        <p:spPr>
          <a:xfrm>
            <a:off x="4847861" y="6511856"/>
            <a:ext cx="2818468" cy="184666"/>
          </a:xfrm>
          <a:prstGeom prst="rect">
            <a:avLst/>
          </a:prstGeom>
          <a:noFill/>
        </p:spPr>
        <p:txBody>
          <a:bodyPr vert="horz" wrap="square" rtlCol="0">
            <a:noAutofit/>
          </a:bodyPr>
          <a:lstStyle/>
          <a:p>
            <a:r>
              <a:rPr lang="en-US" sz="600" b="0" i="1" dirty="0" smtClean="0">
                <a:solidFill>
                  <a:srgbClr val="000000"/>
                </a:solidFill>
                <a:latin typeface="Verdana"/>
              </a:rPr>
              <a:t>PRIVILEGED AND CONFIDENTIAL</a:t>
            </a:r>
            <a:endParaRPr lang="en-US" sz="600" b="0" i="1" dirty="0">
              <a:solidFill>
                <a:srgbClr val="000000"/>
              </a:solidFill>
              <a:latin typeface="Verdana"/>
            </a:endParaRPr>
          </a:p>
        </p:txBody>
      </p:sp>
    </p:spTree>
    <p:custDataLst>
      <p:tags r:id="rId1"/>
    </p:custDataLst>
    <p:extLst>
      <p:ext uri="{BB962C8B-B14F-4D97-AF65-F5344CB8AC3E}">
        <p14:creationId xmlns:p14="http://schemas.microsoft.com/office/powerpoint/2010/main" val="1474508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s bulleted slide">
    <p:spTree>
      <p:nvGrpSpPr>
        <p:cNvPr id="1" name=""/>
        <p:cNvGrpSpPr/>
        <p:nvPr/>
      </p:nvGrpSpPr>
      <p:grpSpPr>
        <a:xfrm>
          <a:off x="0" y="0"/>
          <a:ext cx="0" cy="0"/>
          <a:chOff x="0" y="0"/>
          <a:chExt cx="0" cy="0"/>
        </a:xfrm>
      </p:grpSpPr>
      <p:sp>
        <p:nvSpPr>
          <p:cNvPr id="2" name="Heading"/>
          <p:cNvSpPr>
            <a:spLocks noGrp="1"/>
          </p:cNvSpPr>
          <p:nvPr>
            <p:ph type="title" hasCustomPrompt="1"/>
          </p:nvPr>
        </p:nvSpPr>
        <p:spPr>
          <a:xfrm>
            <a:off x="575734" y="404814"/>
            <a:ext cx="11040533" cy="333741"/>
          </a:xfrm>
        </p:spPr>
        <p:txBody>
          <a:bodyPr anchor="t">
            <a:noAutofit/>
          </a:bodyPr>
          <a:lstStyle>
            <a:lvl1pPr>
              <a:defRPr sz="2100" baseline="0"/>
            </a:lvl1pPr>
          </a:lstStyle>
          <a:p>
            <a:r>
              <a:rPr lang="en-GB" noProof="0" dirty="0" smtClean="0"/>
              <a:t>Click to add Heading</a:t>
            </a:r>
            <a:endParaRPr lang="en-GB" noProof="0" dirty="0"/>
          </a:p>
        </p:txBody>
      </p:sp>
      <p:sp>
        <p:nvSpPr>
          <p:cNvPr id="10" name="Content Placeholder 9"/>
          <p:cNvSpPr>
            <a:spLocks noGrp="1"/>
          </p:cNvSpPr>
          <p:nvPr>
            <p:ph sz="quarter" idx="14"/>
          </p:nvPr>
        </p:nvSpPr>
        <p:spPr>
          <a:xfrm>
            <a:off x="573024" y="1234440"/>
            <a:ext cx="11040533" cy="5193792"/>
          </a:xfrm>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6" name="Slide Number Placeholder 6"/>
          <p:cNvSpPr>
            <a:spLocks noGrp="1"/>
          </p:cNvSpPr>
          <p:nvPr>
            <p:ph type="sldNum" sz="quarter" idx="16"/>
          </p:nvPr>
        </p:nvSpPr>
        <p:spPr>
          <a:xfrm>
            <a:off x="10726600" y="6441900"/>
            <a:ext cx="1060256" cy="273050"/>
          </a:xfrm>
        </p:spPr>
        <p:txBody>
          <a:bodyPr/>
          <a:lstStyle/>
          <a:p>
            <a:fld id="{03F1EFBE-6FC5-4E3B-A532-A391AE8323A1}" type="slidenum">
              <a:rPr lang="en-GB" smtClean="0"/>
              <a:pPr/>
              <a:t>‹#›</a:t>
            </a:fld>
            <a:endParaRPr lang="en-GB" dirty="0"/>
          </a:p>
        </p:txBody>
      </p:sp>
      <p:sp>
        <p:nvSpPr>
          <p:cNvPr id="11" name="TextBox 10"/>
          <p:cNvSpPr txBox="1"/>
          <p:nvPr userDrawn="1"/>
        </p:nvSpPr>
        <p:spPr>
          <a:xfrm>
            <a:off x="463296" y="6483807"/>
            <a:ext cx="2816000" cy="215444"/>
          </a:xfrm>
          <a:prstGeom prst="rect">
            <a:avLst/>
          </a:prstGeom>
          <a:noFill/>
        </p:spPr>
        <p:txBody>
          <a:bodyPr wrap="square" rtlCol="0">
            <a:spAutoFit/>
          </a:bodyPr>
          <a:lstStyle/>
          <a:p>
            <a:r>
              <a:rPr lang="en-US" sz="800" b="1" dirty="0" smtClean="0"/>
              <a:t>Eversheds Sutherland</a:t>
            </a:r>
            <a:endParaRPr lang="en-US" sz="800" b="0" dirty="0"/>
          </a:p>
        </p:txBody>
      </p:sp>
      <p:sp>
        <p:nvSpPr>
          <p:cNvPr id="8" name="TextBox 7"/>
          <p:cNvSpPr txBox="1"/>
          <p:nvPr userDrawn="1"/>
        </p:nvSpPr>
        <p:spPr>
          <a:xfrm>
            <a:off x="4847861" y="6511856"/>
            <a:ext cx="2818468" cy="184666"/>
          </a:xfrm>
          <a:prstGeom prst="rect">
            <a:avLst/>
          </a:prstGeom>
          <a:noFill/>
        </p:spPr>
        <p:txBody>
          <a:bodyPr vert="horz" wrap="square" rtlCol="0">
            <a:spAutoFit/>
          </a:bodyPr>
          <a:lstStyle/>
          <a:p>
            <a:r>
              <a:rPr lang="en-US" sz="600" b="0" i="1" dirty="0" smtClean="0">
                <a:solidFill>
                  <a:srgbClr val="000000"/>
                </a:solidFill>
                <a:latin typeface="Verdana"/>
              </a:rPr>
              <a:t>PRIVILEGED AND CONFIDENTIAL</a:t>
            </a:r>
            <a:endParaRPr lang="en-US" sz="600" b="0" i="1" dirty="0">
              <a:solidFill>
                <a:srgbClr val="000000"/>
              </a:solidFill>
              <a:latin typeface="Verdana"/>
            </a:endParaRPr>
          </a:p>
        </p:txBody>
      </p:sp>
    </p:spTree>
    <p:custDataLst>
      <p:tags r:id="rId1"/>
    </p:custDataLst>
    <p:extLst>
      <p:ext uri="{BB962C8B-B14F-4D97-AF65-F5344CB8AC3E}">
        <p14:creationId xmlns:p14="http://schemas.microsoft.com/office/powerpoint/2010/main" val="1173355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Questions slide">
    <p:spTree>
      <p:nvGrpSpPr>
        <p:cNvPr id="1" name=""/>
        <p:cNvGrpSpPr/>
        <p:nvPr/>
      </p:nvGrpSpPr>
      <p:grpSpPr>
        <a:xfrm>
          <a:off x="0" y="0"/>
          <a:ext cx="0" cy="0"/>
          <a:chOff x="0" y="0"/>
          <a:chExt cx="0" cy="0"/>
        </a:xfrm>
      </p:grpSpPr>
      <p:sp>
        <p:nvSpPr>
          <p:cNvPr id="7" name="Sub-heading"/>
          <p:cNvSpPr>
            <a:spLocks noGrp="1"/>
          </p:cNvSpPr>
          <p:nvPr>
            <p:ph type="body" sz="quarter" idx="10" hasCustomPrompt="1"/>
          </p:nvPr>
        </p:nvSpPr>
        <p:spPr>
          <a:xfrm>
            <a:off x="575734" y="738188"/>
            <a:ext cx="11040533" cy="377825"/>
          </a:xfrm>
        </p:spPr>
        <p:txBody>
          <a:bodyPr/>
          <a:lstStyle>
            <a:lvl1pPr marL="0" indent="0">
              <a:buNone/>
              <a:defRPr sz="1900" baseline="0"/>
            </a:lvl1pPr>
          </a:lstStyle>
          <a:p>
            <a:pPr lvl="0"/>
            <a:r>
              <a:rPr lang="en-GB" noProof="0" dirty="0" smtClean="0"/>
              <a:t>Click to add sub-heading</a:t>
            </a:r>
            <a:endParaRPr lang="en-GB" noProof="0" dirty="0"/>
          </a:p>
        </p:txBody>
      </p:sp>
      <p:sp>
        <p:nvSpPr>
          <p:cNvPr id="2" name="Heading"/>
          <p:cNvSpPr>
            <a:spLocks noGrp="1"/>
          </p:cNvSpPr>
          <p:nvPr>
            <p:ph type="title" hasCustomPrompt="1"/>
          </p:nvPr>
        </p:nvSpPr>
        <p:spPr>
          <a:xfrm>
            <a:off x="575734" y="404814"/>
            <a:ext cx="11040533" cy="333741"/>
          </a:xfrm>
        </p:spPr>
        <p:txBody>
          <a:bodyPr anchor="t" anchorCtr="0">
            <a:noAutofit/>
          </a:bodyPr>
          <a:lstStyle>
            <a:lvl1pPr>
              <a:defRPr sz="2100" baseline="0"/>
            </a:lvl1pPr>
          </a:lstStyle>
          <a:p>
            <a:r>
              <a:rPr lang="en-GB" noProof="0" dirty="0" smtClean="0"/>
              <a:t>Questions?</a:t>
            </a:r>
            <a:endParaRPr lang="en-GB" noProof="0" dirty="0"/>
          </a:p>
        </p:txBody>
      </p:sp>
      <p:sp>
        <p:nvSpPr>
          <p:cNvPr id="16" name="Slide Number Placeholder 6"/>
          <p:cNvSpPr>
            <a:spLocks noGrp="1"/>
          </p:cNvSpPr>
          <p:nvPr>
            <p:ph type="sldNum" sz="quarter" idx="15"/>
          </p:nvPr>
        </p:nvSpPr>
        <p:spPr>
          <a:xfrm>
            <a:off x="10726600" y="6441900"/>
            <a:ext cx="1060256" cy="273050"/>
          </a:xfrm>
        </p:spPr>
        <p:txBody>
          <a:bodyPr/>
          <a:lstStyle/>
          <a:p>
            <a:fld id="{03F1EFBE-6FC5-4E3B-A532-A391AE8323A1}" type="slidenum">
              <a:rPr lang="en-GB" smtClean="0"/>
              <a:pPr/>
              <a:t>‹#›</a:t>
            </a:fld>
            <a:endParaRPr lang="en-GB" dirty="0"/>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24840" y="1260000"/>
            <a:ext cx="4542320" cy="4818888"/>
          </a:xfrm>
          <a:prstGeom prst="rect">
            <a:avLst/>
          </a:prstGeom>
        </p:spPr>
      </p:pic>
      <p:sp>
        <p:nvSpPr>
          <p:cNvPr id="9" name="TextBox 8"/>
          <p:cNvSpPr txBox="1"/>
          <p:nvPr userDrawn="1"/>
        </p:nvSpPr>
        <p:spPr>
          <a:xfrm>
            <a:off x="463296" y="6483807"/>
            <a:ext cx="2816000" cy="215444"/>
          </a:xfrm>
          <a:prstGeom prst="rect">
            <a:avLst/>
          </a:prstGeom>
          <a:noFill/>
        </p:spPr>
        <p:txBody>
          <a:bodyPr wrap="square" rtlCol="0">
            <a:spAutoFit/>
          </a:bodyPr>
          <a:lstStyle/>
          <a:p>
            <a:r>
              <a:rPr lang="en-US" sz="800" b="1" dirty="0" smtClean="0"/>
              <a:t>Eversheds Sutherland</a:t>
            </a:r>
            <a:endParaRPr lang="en-US" sz="800" b="0" dirty="0"/>
          </a:p>
        </p:txBody>
      </p:sp>
      <p:sp>
        <p:nvSpPr>
          <p:cNvPr id="8" name="TextBox 7"/>
          <p:cNvSpPr txBox="1"/>
          <p:nvPr userDrawn="1"/>
        </p:nvSpPr>
        <p:spPr>
          <a:xfrm>
            <a:off x="4847861" y="6511856"/>
            <a:ext cx="2818468" cy="184666"/>
          </a:xfrm>
          <a:prstGeom prst="rect">
            <a:avLst/>
          </a:prstGeom>
          <a:noFill/>
        </p:spPr>
        <p:txBody>
          <a:bodyPr vert="horz" wrap="square" rtlCol="0">
            <a:noAutofit/>
          </a:bodyPr>
          <a:lstStyle/>
          <a:p>
            <a:r>
              <a:rPr lang="en-US" sz="600" b="0" i="1" dirty="0" smtClean="0">
                <a:solidFill>
                  <a:srgbClr val="000000"/>
                </a:solidFill>
                <a:latin typeface="Verdana"/>
              </a:rPr>
              <a:t>PRIVILEGED AND CONFIDENTIAL</a:t>
            </a:r>
            <a:endParaRPr lang="en-US" sz="600" b="0" i="1" dirty="0">
              <a:solidFill>
                <a:srgbClr val="000000"/>
              </a:solidFill>
              <a:latin typeface="Verdana"/>
            </a:endParaRPr>
          </a:p>
        </p:txBody>
      </p:sp>
    </p:spTree>
    <p:extLst>
      <p:ext uri="{BB962C8B-B14F-4D97-AF65-F5344CB8AC3E}">
        <p14:creationId xmlns:p14="http://schemas.microsoft.com/office/powerpoint/2010/main" val="4222884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Large text slide and image">
    <p:spTree>
      <p:nvGrpSpPr>
        <p:cNvPr id="1" name=""/>
        <p:cNvGrpSpPr/>
        <p:nvPr/>
      </p:nvGrpSpPr>
      <p:grpSpPr>
        <a:xfrm>
          <a:off x="0" y="0"/>
          <a:ext cx="0" cy="0"/>
          <a:chOff x="0" y="0"/>
          <a:chExt cx="0" cy="0"/>
        </a:xfrm>
      </p:grpSpPr>
      <p:sp>
        <p:nvSpPr>
          <p:cNvPr id="3" name="Main content placeholder"/>
          <p:cNvSpPr>
            <a:spLocks noGrp="1"/>
          </p:cNvSpPr>
          <p:nvPr>
            <p:ph idx="1" hasCustomPrompt="1"/>
          </p:nvPr>
        </p:nvSpPr>
        <p:spPr>
          <a:xfrm>
            <a:off x="575732" y="2514600"/>
            <a:ext cx="6894287" cy="3794760"/>
          </a:xfrm>
        </p:spPr>
        <p:txBody>
          <a:bodyPr>
            <a:noAutofit/>
          </a:bodyPr>
          <a:lstStyle>
            <a:lvl1pPr marL="360000" indent="-360000">
              <a:buClr>
                <a:schemeClr val="accent1"/>
              </a:buClr>
              <a:buFont typeface="Verdana" panose="020B0604030504040204" pitchFamily="34" charset="0"/>
              <a:buChar char="−"/>
              <a:defRPr/>
            </a:lvl1pPr>
            <a:lvl2pPr>
              <a:buClr>
                <a:schemeClr val="accent1"/>
              </a:buClr>
              <a:defRPr baseline="0"/>
            </a:lvl2pPr>
            <a:lvl3pPr>
              <a:defRPr/>
            </a:lvl3pPr>
            <a:lvl4pPr>
              <a:defRPr/>
            </a:lvl4pPr>
            <a:lvl5pPr marL="1371600" indent="0">
              <a:buNone/>
              <a:defRPr/>
            </a:lvl5pPr>
          </a:lstStyle>
          <a:p>
            <a:pPr lvl="0"/>
            <a:r>
              <a:rPr lang="en-GB" noProof="0" dirty="0" smtClean="0"/>
              <a:t>Click to bullet point here</a:t>
            </a:r>
          </a:p>
          <a:p>
            <a:pPr lvl="1"/>
            <a:r>
              <a:rPr lang="en-GB" noProof="0" dirty="0" smtClean="0"/>
              <a:t>Click to add sub-item here</a:t>
            </a:r>
          </a:p>
          <a:p>
            <a:pPr lvl="3"/>
            <a:endParaRPr lang="en-GB" noProof="0" dirty="0" smtClean="0"/>
          </a:p>
        </p:txBody>
      </p:sp>
      <p:sp>
        <p:nvSpPr>
          <p:cNvPr id="9" name="Intro line"/>
          <p:cNvSpPr>
            <a:spLocks noGrp="1"/>
          </p:cNvSpPr>
          <p:nvPr>
            <p:ph type="body" sz="quarter" idx="11" hasCustomPrompt="1"/>
          </p:nvPr>
        </p:nvSpPr>
        <p:spPr>
          <a:xfrm>
            <a:off x="573025" y="2097088"/>
            <a:ext cx="6894287" cy="417512"/>
          </a:xfrm>
        </p:spPr>
        <p:txBody>
          <a:bodyPr>
            <a:noAutofit/>
          </a:bodyPr>
          <a:lstStyle>
            <a:lvl1pPr marL="0" indent="0">
              <a:buNone/>
              <a:defRPr/>
            </a:lvl1pPr>
          </a:lstStyle>
          <a:p>
            <a:pPr lvl="0"/>
            <a:r>
              <a:rPr lang="en-GB" noProof="0" dirty="0" smtClean="0"/>
              <a:t>Click to add Intro item here</a:t>
            </a:r>
          </a:p>
        </p:txBody>
      </p:sp>
      <p:sp>
        <p:nvSpPr>
          <p:cNvPr id="7" name="Sub-heading"/>
          <p:cNvSpPr>
            <a:spLocks noGrp="1"/>
          </p:cNvSpPr>
          <p:nvPr>
            <p:ph type="body" sz="quarter" idx="10" hasCustomPrompt="1"/>
          </p:nvPr>
        </p:nvSpPr>
        <p:spPr>
          <a:xfrm>
            <a:off x="575734" y="738188"/>
            <a:ext cx="11040533" cy="377825"/>
          </a:xfrm>
        </p:spPr>
        <p:txBody>
          <a:bodyPr>
            <a:noAutofit/>
          </a:bodyPr>
          <a:lstStyle>
            <a:lvl1pPr marL="0" indent="0">
              <a:buNone/>
              <a:defRPr sz="1900" baseline="0"/>
            </a:lvl1pPr>
          </a:lstStyle>
          <a:p>
            <a:pPr lvl="0"/>
            <a:r>
              <a:rPr lang="en-GB" noProof="0" dirty="0" smtClean="0"/>
              <a:t>Click to add sub-heading</a:t>
            </a:r>
            <a:endParaRPr lang="en-GB" noProof="0" dirty="0"/>
          </a:p>
        </p:txBody>
      </p:sp>
      <p:sp>
        <p:nvSpPr>
          <p:cNvPr id="2" name="Heading"/>
          <p:cNvSpPr>
            <a:spLocks noGrp="1"/>
          </p:cNvSpPr>
          <p:nvPr>
            <p:ph type="title" hasCustomPrompt="1"/>
          </p:nvPr>
        </p:nvSpPr>
        <p:spPr>
          <a:xfrm>
            <a:off x="575734" y="404814"/>
            <a:ext cx="11040533" cy="333741"/>
          </a:xfrm>
        </p:spPr>
        <p:txBody>
          <a:bodyPr anchor="t">
            <a:noAutofit/>
          </a:bodyPr>
          <a:lstStyle>
            <a:lvl1pPr>
              <a:defRPr sz="2100" baseline="0"/>
            </a:lvl1pPr>
          </a:lstStyle>
          <a:p>
            <a:r>
              <a:rPr lang="en-GB" noProof="0" dirty="0" smtClean="0"/>
              <a:t>Click to add Heading</a:t>
            </a:r>
            <a:endParaRPr lang="en-GB" noProof="0" dirty="0"/>
          </a:p>
        </p:txBody>
      </p:sp>
      <p:sp>
        <p:nvSpPr>
          <p:cNvPr id="6" name="Picture Placeholder 5"/>
          <p:cNvSpPr>
            <a:spLocks noGrp="1"/>
          </p:cNvSpPr>
          <p:nvPr>
            <p:ph type="pic" sz="quarter" idx="12" hasCustomPrompt="1"/>
          </p:nvPr>
        </p:nvSpPr>
        <p:spPr>
          <a:xfrm>
            <a:off x="7535334" y="2097087"/>
            <a:ext cx="4080933" cy="4206240"/>
          </a:xfrm>
        </p:spPr>
        <p:txBody>
          <a:bodyPr anchor="ctr"/>
          <a:lstStyle>
            <a:lvl1pPr marL="0" indent="0" algn="ctr">
              <a:buNone/>
              <a:defRPr/>
            </a:lvl1pPr>
          </a:lstStyle>
          <a:p>
            <a:r>
              <a:rPr lang="en-GB" noProof="0" dirty="0" smtClean="0"/>
              <a:t>Please add a primary image from the Brand Library</a:t>
            </a:r>
            <a:endParaRPr lang="en-GB" noProof="0" dirty="0"/>
          </a:p>
        </p:txBody>
      </p:sp>
      <p:sp>
        <p:nvSpPr>
          <p:cNvPr id="16" name="Slide Number Placeholder 6"/>
          <p:cNvSpPr>
            <a:spLocks noGrp="1"/>
          </p:cNvSpPr>
          <p:nvPr>
            <p:ph type="sldNum" sz="quarter" idx="15"/>
          </p:nvPr>
        </p:nvSpPr>
        <p:spPr>
          <a:xfrm>
            <a:off x="10726600" y="6441900"/>
            <a:ext cx="1060256" cy="273050"/>
          </a:xfrm>
        </p:spPr>
        <p:txBody>
          <a:bodyPr/>
          <a:lstStyle/>
          <a:p>
            <a:fld id="{03F1EFBE-6FC5-4E3B-A532-A391AE8323A1}" type="slidenum">
              <a:rPr lang="en-GB" smtClean="0"/>
              <a:pPr/>
              <a:t>‹#›</a:t>
            </a:fld>
            <a:endParaRPr lang="en-GB" dirty="0"/>
          </a:p>
        </p:txBody>
      </p:sp>
      <p:sp>
        <p:nvSpPr>
          <p:cNvPr id="17" name="TextBox 16"/>
          <p:cNvSpPr txBox="1"/>
          <p:nvPr userDrawn="1"/>
        </p:nvSpPr>
        <p:spPr>
          <a:xfrm>
            <a:off x="463592" y="6483807"/>
            <a:ext cx="2816352" cy="215444"/>
          </a:xfrm>
          <a:prstGeom prst="rect">
            <a:avLst/>
          </a:prstGeom>
          <a:noFill/>
        </p:spPr>
        <p:txBody>
          <a:bodyPr wrap="square" rtlCol="0">
            <a:noAutofit/>
          </a:bodyPr>
          <a:lstStyle/>
          <a:p>
            <a:r>
              <a:rPr lang="en-US" sz="800" b="1" dirty="0" smtClean="0"/>
              <a:t>Eversheds Sutherland</a:t>
            </a:r>
            <a:endParaRPr lang="en-US" sz="800" b="0" dirty="0"/>
          </a:p>
        </p:txBody>
      </p:sp>
      <p:sp>
        <p:nvSpPr>
          <p:cNvPr id="11" name="TextBox 10"/>
          <p:cNvSpPr txBox="1"/>
          <p:nvPr userDrawn="1"/>
        </p:nvSpPr>
        <p:spPr>
          <a:xfrm>
            <a:off x="4847861" y="6511856"/>
            <a:ext cx="2818468" cy="184666"/>
          </a:xfrm>
          <a:prstGeom prst="rect">
            <a:avLst/>
          </a:prstGeom>
          <a:noFill/>
        </p:spPr>
        <p:txBody>
          <a:bodyPr vert="horz" wrap="square" rtlCol="0">
            <a:noAutofit/>
          </a:bodyPr>
          <a:lstStyle/>
          <a:p>
            <a:r>
              <a:rPr lang="en-US" sz="600" b="0" i="1" dirty="0" smtClean="0">
                <a:solidFill>
                  <a:srgbClr val="000000"/>
                </a:solidFill>
                <a:latin typeface="Verdana"/>
              </a:rPr>
              <a:t>PRIVILEGED AND CONFIDENTIAL</a:t>
            </a:r>
            <a:endParaRPr lang="en-US" sz="600" b="0" i="1" dirty="0">
              <a:solidFill>
                <a:srgbClr val="000000"/>
              </a:solidFill>
              <a:latin typeface="Verdana"/>
            </a:endParaRPr>
          </a:p>
        </p:txBody>
      </p:sp>
    </p:spTree>
    <p:extLst>
      <p:ext uri="{BB962C8B-B14F-4D97-AF65-F5344CB8AC3E}">
        <p14:creationId xmlns:p14="http://schemas.microsoft.com/office/powerpoint/2010/main" val="814704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mall text slide">
    <p:spTree>
      <p:nvGrpSpPr>
        <p:cNvPr id="1" name=""/>
        <p:cNvGrpSpPr/>
        <p:nvPr/>
      </p:nvGrpSpPr>
      <p:grpSpPr>
        <a:xfrm>
          <a:off x="0" y="0"/>
          <a:ext cx="0" cy="0"/>
          <a:chOff x="0" y="0"/>
          <a:chExt cx="0" cy="0"/>
        </a:xfrm>
      </p:grpSpPr>
      <p:sp>
        <p:nvSpPr>
          <p:cNvPr id="7" name="Sub-heading"/>
          <p:cNvSpPr>
            <a:spLocks noGrp="1"/>
          </p:cNvSpPr>
          <p:nvPr>
            <p:ph type="body" sz="quarter" idx="10" hasCustomPrompt="1"/>
          </p:nvPr>
        </p:nvSpPr>
        <p:spPr>
          <a:xfrm>
            <a:off x="575734" y="738188"/>
            <a:ext cx="11040533" cy="377825"/>
          </a:xfrm>
        </p:spPr>
        <p:txBody>
          <a:bodyPr>
            <a:noAutofit/>
          </a:bodyPr>
          <a:lstStyle>
            <a:lvl1pPr marL="0" indent="0">
              <a:buNone/>
              <a:defRPr sz="1900" baseline="0"/>
            </a:lvl1pPr>
          </a:lstStyle>
          <a:p>
            <a:pPr lvl="0"/>
            <a:r>
              <a:rPr lang="en-GB" noProof="0" dirty="0" smtClean="0"/>
              <a:t>Click to add sub-heading</a:t>
            </a:r>
            <a:endParaRPr lang="en-GB" noProof="0" dirty="0"/>
          </a:p>
        </p:txBody>
      </p:sp>
      <p:sp>
        <p:nvSpPr>
          <p:cNvPr id="2" name="Heading"/>
          <p:cNvSpPr>
            <a:spLocks noGrp="1"/>
          </p:cNvSpPr>
          <p:nvPr>
            <p:ph type="title" hasCustomPrompt="1"/>
          </p:nvPr>
        </p:nvSpPr>
        <p:spPr>
          <a:xfrm>
            <a:off x="575734" y="404814"/>
            <a:ext cx="11040533" cy="333741"/>
          </a:xfrm>
        </p:spPr>
        <p:txBody>
          <a:bodyPr anchor="t">
            <a:noAutofit/>
          </a:bodyPr>
          <a:lstStyle>
            <a:lvl1pPr>
              <a:defRPr sz="2100" baseline="0"/>
            </a:lvl1pPr>
          </a:lstStyle>
          <a:p>
            <a:r>
              <a:rPr lang="en-GB" noProof="0" dirty="0" smtClean="0"/>
              <a:t>Click to add Heading</a:t>
            </a:r>
            <a:endParaRPr lang="en-GB" noProof="0" dirty="0"/>
          </a:p>
        </p:txBody>
      </p:sp>
      <p:sp>
        <p:nvSpPr>
          <p:cNvPr id="8" name="Content Placeholder 7"/>
          <p:cNvSpPr>
            <a:spLocks noGrp="1"/>
          </p:cNvSpPr>
          <p:nvPr>
            <p:ph sz="quarter" idx="16"/>
          </p:nvPr>
        </p:nvSpPr>
        <p:spPr>
          <a:xfrm>
            <a:off x="575734" y="1520824"/>
            <a:ext cx="5304367" cy="4818888"/>
          </a:xfrm>
        </p:spPr>
        <p:txBody>
          <a:bodyPr>
            <a:noAutofit/>
          </a:bodyPr>
          <a:lstStyle>
            <a:lvl1pPr>
              <a:buClr>
                <a:schemeClr val="accent1"/>
              </a:buClr>
              <a:defRPr sz="1200"/>
            </a:lvl1pPr>
            <a:lvl2pPr>
              <a:buClr>
                <a:schemeClr val="accent1"/>
              </a:buClr>
              <a:defRPr sz="1200"/>
            </a:lvl2pPr>
            <a:lvl3pPr>
              <a:buClr>
                <a:schemeClr val="accent1"/>
              </a:buClr>
              <a:defRPr sz="1200"/>
            </a:lvl3pPr>
            <a:lvl4pPr>
              <a:buClr>
                <a:schemeClr val="accent1"/>
              </a:buClr>
              <a:defRPr sz="1200"/>
            </a:lvl4pPr>
            <a:lvl5pPr>
              <a:buClr>
                <a:schemeClr val="accent1"/>
              </a:buClr>
              <a:defRPr sz="12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5" name="Content Placeholder 7"/>
          <p:cNvSpPr>
            <a:spLocks noGrp="1"/>
          </p:cNvSpPr>
          <p:nvPr>
            <p:ph sz="quarter" idx="17"/>
          </p:nvPr>
        </p:nvSpPr>
        <p:spPr>
          <a:xfrm>
            <a:off x="6311901" y="1520824"/>
            <a:ext cx="5304367" cy="4818888"/>
          </a:xfrm>
        </p:spPr>
        <p:txBody>
          <a:bodyPr>
            <a:normAutofit/>
          </a:bodyPr>
          <a:lstStyle>
            <a:lvl1pPr>
              <a:buClr>
                <a:schemeClr val="accent1"/>
              </a:buClr>
              <a:defRPr lang="en-US" sz="1200" kern="1200" dirty="0" smtClean="0">
                <a:solidFill>
                  <a:schemeClr val="tx1"/>
                </a:solidFill>
                <a:latin typeface="+mn-lt"/>
                <a:ea typeface="+mn-ea"/>
                <a:cs typeface="+mn-cs"/>
              </a:defRPr>
            </a:lvl1pPr>
            <a:lvl2pPr>
              <a:buClr>
                <a:schemeClr val="accent1"/>
              </a:buClr>
              <a:defRPr lang="en-US" sz="1200" kern="1200" dirty="0" smtClean="0">
                <a:solidFill>
                  <a:schemeClr val="tx1"/>
                </a:solidFill>
                <a:latin typeface="+mn-lt"/>
                <a:ea typeface="+mn-ea"/>
                <a:cs typeface="+mn-cs"/>
              </a:defRPr>
            </a:lvl2pPr>
            <a:lvl3pPr marL="857250" indent="-171450">
              <a:buClr>
                <a:schemeClr val="accent1"/>
              </a:buClr>
              <a:defRPr lang="en-US" sz="1200" kern="1200" dirty="0" smtClean="0">
                <a:solidFill>
                  <a:schemeClr val="tx1"/>
                </a:solidFill>
                <a:latin typeface="+mn-lt"/>
                <a:ea typeface="+mn-ea"/>
                <a:cs typeface="+mn-cs"/>
              </a:defRPr>
            </a:lvl3pPr>
            <a:lvl4pPr marL="1200150" indent="-171450">
              <a:buClr>
                <a:schemeClr val="accent1"/>
              </a:buClr>
              <a:defRPr lang="en-US" sz="1200" kern="1200" dirty="0" smtClean="0">
                <a:solidFill>
                  <a:schemeClr val="tx1"/>
                </a:solidFill>
                <a:latin typeface="+mn-lt"/>
                <a:ea typeface="+mn-ea"/>
                <a:cs typeface="+mn-cs"/>
              </a:defRPr>
            </a:lvl4pPr>
            <a:lvl5pPr marL="1543050" indent="-171450">
              <a:buClr>
                <a:schemeClr val="accent1"/>
              </a:buClr>
              <a:defRPr lang="en-GB" sz="1200" kern="1200" dirty="0">
                <a:solidFill>
                  <a:schemeClr val="tx1"/>
                </a:solidFill>
                <a:latin typeface="+mn-lt"/>
                <a:ea typeface="+mn-ea"/>
                <a:cs typeface="+mn-cs"/>
              </a:defRPr>
            </a:lvl5pPr>
            <a:lvl6pPr marL="1714500" indent="0">
              <a:buNone/>
              <a:defRPr/>
            </a:lvl6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4" name="Slide Number Placeholder 6"/>
          <p:cNvSpPr>
            <a:spLocks noGrp="1"/>
          </p:cNvSpPr>
          <p:nvPr>
            <p:ph type="sldNum" sz="quarter" idx="15"/>
          </p:nvPr>
        </p:nvSpPr>
        <p:spPr>
          <a:xfrm>
            <a:off x="10726600" y="6441900"/>
            <a:ext cx="1060256" cy="273050"/>
          </a:xfrm>
        </p:spPr>
        <p:txBody>
          <a:bodyPr/>
          <a:lstStyle/>
          <a:p>
            <a:fld id="{03F1EFBE-6FC5-4E3B-A532-A391AE8323A1}" type="slidenum">
              <a:rPr lang="en-GB" smtClean="0"/>
              <a:pPr/>
              <a:t>‹#›</a:t>
            </a:fld>
            <a:endParaRPr lang="en-GB" dirty="0"/>
          </a:p>
        </p:txBody>
      </p:sp>
      <p:sp>
        <p:nvSpPr>
          <p:cNvPr id="17" name="TextBox 16"/>
          <p:cNvSpPr txBox="1"/>
          <p:nvPr userDrawn="1"/>
        </p:nvSpPr>
        <p:spPr>
          <a:xfrm>
            <a:off x="463296" y="6483807"/>
            <a:ext cx="2816352" cy="215444"/>
          </a:xfrm>
          <a:prstGeom prst="rect">
            <a:avLst/>
          </a:prstGeom>
          <a:noFill/>
        </p:spPr>
        <p:txBody>
          <a:bodyPr wrap="square" rtlCol="0">
            <a:noAutofit/>
          </a:bodyPr>
          <a:lstStyle/>
          <a:p>
            <a:r>
              <a:rPr lang="en-US" sz="800" b="1" dirty="0" smtClean="0"/>
              <a:t>Eversheds Sutherland</a:t>
            </a:r>
            <a:endParaRPr lang="en-US" sz="800" b="0" dirty="0"/>
          </a:p>
        </p:txBody>
      </p:sp>
      <p:sp>
        <p:nvSpPr>
          <p:cNvPr id="10" name="TextBox 9"/>
          <p:cNvSpPr txBox="1"/>
          <p:nvPr userDrawn="1"/>
        </p:nvSpPr>
        <p:spPr>
          <a:xfrm>
            <a:off x="4847861" y="6511856"/>
            <a:ext cx="2818468" cy="184666"/>
          </a:xfrm>
          <a:prstGeom prst="rect">
            <a:avLst/>
          </a:prstGeom>
          <a:noFill/>
        </p:spPr>
        <p:txBody>
          <a:bodyPr vert="horz" wrap="square" rtlCol="0">
            <a:noAutofit/>
          </a:bodyPr>
          <a:lstStyle/>
          <a:p>
            <a:r>
              <a:rPr lang="en-US" sz="600" b="0" i="1" dirty="0" smtClean="0">
                <a:solidFill>
                  <a:srgbClr val="000000"/>
                </a:solidFill>
                <a:latin typeface="Verdana"/>
              </a:rPr>
              <a:t>PRIVILEGED AND CONFIDENTIAL</a:t>
            </a:r>
            <a:endParaRPr lang="en-US" sz="600" b="0" i="1" dirty="0">
              <a:solidFill>
                <a:srgbClr val="000000"/>
              </a:solidFill>
              <a:latin typeface="Verdana"/>
            </a:endParaRPr>
          </a:p>
        </p:txBody>
      </p:sp>
    </p:spTree>
    <p:extLst>
      <p:ext uri="{BB962C8B-B14F-4D97-AF65-F5344CB8AC3E}">
        <p14:creationId xmlns:p14="http://schemas.microsoft.com/office/powerpoint/2010/main" val="2650738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extLst mod="1">
    <p:ext uri="{DCECCB84-F9BA-43D5-87BE-67443E8EF086}">
      <p15:sldGuideLst xmlns:p15="http://schemas.microsoft.com/office/powerpoint/2012/main">
        <p15:guide id="0" orient="horz" pos="709">
          <p15:clr>
            <a:srgbClr val="FBAE40"/>
          </p15:clr>
        </p15:guide>
        <p15:guide id="1" orient="horz" pos="958">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Small text slide with image">
    <p:spTree>
      <p:nvGrpSpPr>
        <p:cNvPr id="1" name=""/>
        <p:cNvGrpSpPr/>
        <p:nvPr/>
      </p:nvGrpSpPr>
      <p:grpSpPr>
        <a:xfrm>
          <a:off x="0" y="0"/>
          <a:ext cx="0" cy="0"/>
          <a:chOff x="0" y="0"/>
          <a:chExt cx="0" cy="0"/>
        </a:xfrm>
      </p:grpSpPr>
      <p:sp>
        <p:nvSpPr>
          <p:cNvPr id="7" name="Sub-heading"/>
          <p:cNvSpPr>
            <a:spLocks noGrp="1"/>
          </p:cNvSpPr>
          <p:nvPr>
            <p:ph type="body" sz="quarter" idx="10" hasCustomPrompt="1"/>
          </p:nvPr>
        </p:nvSpPr>
        <p:spPr>
          <a:xfrm>
            <a:off x="575734" y="738188"/>
            <a:ext cx="11040533" cy="377825"/>
          </a:xfrm>
        </p:spPr>
        <p:txBody>
          <a:bodyPr>
            <a:noAutofit/>
          </a:bodyPr>
          <a:lstStyle>
            <a:lvl1pPr marL="0" indent="0">
              <a:buNone/>
              <a:defRPr sz="1900" baseline="0"/>
            </a:lvl1pPr>
          </a:lstStyle>
          <a:p>
            <a:pPr lvl="0"/>
            <a:r>
              <a:rPr lang="en-US" dirty="0" smtClean="0"/>
              <a:t>Click to add sub-heading</a:t>
            </a:r>
            <a:endParaRPr lang="en-US" dirty="0"/>
          </a:p>
        </p:txBody>
      </p:sp>
      <p:sp>
        <p:nvSpPr>
          <p:cNvPr id="2" name="Heading"/>
          <p:cNvSpPr>
            <a:spLocks noGrp="1"/>
          </p:cNvSpPr>
          <p:nvPr>
            <p:ph type="title" hasCustomPrompt="1"/>
          </p:nvPr>
        </p:nvSpPr>
        <p:spPr>
          <a:xfrm>
            <a:off x="575734" y="404814"/>
            <a:ext cx="11040533" cy="333741"/>
          </a:xfrm>
        </p:spPr>
        <p:txBody>
          <a:bodyPr anchor="t">
            <a:noAutofit/>
          </a:bodyPr>
          <a:lstStyle>
            <a:lvl1pPr>
              <a:defRPr sz="2100" baseline="0"/>
            </a:lvl1pPr>
          </a:lstStyle>
          <a:p>
            <a:r>
              <a:rPr lang="en-US" dirty="0" smtClean="0"/>
              <a:t>Click to add Heading</a:t>
            </a:r>
            <a:endParaRPr lang="en-US" dirty="0"/>
          </a:p>
        </p:txBody>
      </p:sp>
      <p:sp>
        <p:nvSpPr>
          <p:cNvPr id="5" name="Picture Placeholder 4"/>
          <p:cNvSpPr>
            <a:spLocks noGrp="1"/>
          </p:cNvSpPr>
          <p:nvPr>
            <p:ph type="pic" sz="quarter" idx="11" hasCustomPrompt="1"/>
          </p:nvPr>
        </p:nvSpPr>
        <p:spPr>
          <a:xfrm>
            <a:off x="6144685" y="1520824"/>
            <a:ext cx="5471583" cy="4818888"/>
          </a:xfrm>
        </p:spPr>
        <p:txBody>
          <a:bodyPr anchor="ctr">
            <a:noAutofit/>
          </a:bodyPr>
          <a:lstStyle>
            <a:lvl1pPr marL="0" indent="0" algn="ctr">
              <a:buNone/>
              <a:defRPr/>
            </a:lvl1pPr>
          </a:lstStyle>
          <a:p>
            <a:r>
              <a:rPr lang="en-GB" noProof="0" dirty="0" smtClean="0"/>
              <a:t>Please add a primary image from the Brand Library</a:t>
            </a:r>
            <a:endParaRPr lang="en-GB" noProof="0" dirty="0"/>
          </a:p>
        </p:txBody>
      </p:sp>
      <p:sp>
        <p:nvSpPr>
          <p:cNvPr id="12" name="Content Placeholder 7"/>
          <p:cNvSpPr>
            <a:spLocks noGrp="1"/>
          </p:cNvSpPr>
          <p:nvPr>
            <p:ph sz="quarter" idx="16"/>
          </p:nvPr>
        </p:nvSpPr>
        <p:spPr>
          <a:xfrm>
            <a:off x="575734" y="1520824"/>
            <a:ext cx="5304367" cy="4818888"/>
          </a:xfrm>
        </p:spPr>
        <p:txBody>
          <a:bodyPr>
            <a:noAutofit/>
          </a:bodyPr>
          <a:lstStyle>
            <a:lvl1pPr>
              <a:buClr>
                <a:schemeClr val="accent1"/>
              </a:buClr>
              <a:defRPr sz="1200"/>
            </a:lvl1pPr>
            <a:lvl2pPr>
              <a:buClr>
                <a:schemeClr val="accent1"/>
              </a:buClr>
              <a:defRPr sz="1200"/>
            </a:lvl2pPr>
            <a:lvl3pPr>
              <a:buClr>
                <a:schemeClr val="accent1"/>
              </a:buClr>
              <a:defRPr sz="1200"/>
            </a:lvl3pPr>
            <a:lvl4pPr>
              <a:buClr>
                <a:schemeClr val="accent1"/>
              </a:buClr>
              <a:defRPr sz="1200"/>
            </a:lvl4pPr>
            <a:lvl5pPr>
              <a:buClr>
                <a:schemeClr val="accent1"/>
              </a:buClr>
              <a:defRPr sz="12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7" name="Slide Number Placeholder 6"/>
          <p:cNvSpPr>
            <a:spLocks noGrp="1"/>
          </p:cNvSpPr>
          <p:nvPr>
            <p:ph type="sldNum" sz="quarter" idx="15"/>
          </p:nvPr>
        </p:nvSpPr>
        <p:spPr>
          <a:xfrm>
            <a:off x="10726600" y="6441900"/>
            <a:ext cx="1060256" cy="273050"/>
          </a:xfrm>
        </p:spPr>
        <p:txBody>
          <a:bodyPr/>
          <a:lstStyle/>
          <a:p>
            <a:fld id="{03F1EFBE-6FC5-4E3B-A532-A391AE8323A1}" type="slidenum">
              <a:rPr lang="en-GB" smtClean="0"/>
              <a:pPr/>
              <a:t>‹#›</a:t>
            </a:fld>
            <a:endParaRPr lang="en-GB" dirty="0"/>
          </a:p>
        </p:txBody>
      </p:sp>
      <p:sp>
        <p:nvSpPr>
          <p:cNvPr id="18" name="TextBox 17"/>
          <p:cNvSpPr txBox="1"/>
          <p:nvPr userDrawn="1"/>
        </p:nvSpPr>
        <p:spPr>
          <a:xfrm>
            <a:off x="463592" y="6483807"/>
            <a:ext cx="2816352" cy="215444"/>
          </a:xfrm>
          <a:prstGeom prst="rect">
            <a:avLst/>
          </a:prstGeom>
          <a:noFill/>
        </p:spPr>
        <p:txBody>
          <a:bodyPr wrap="square" rtlCol="0">
            <a:noAutofit/>
          </a:bodyPr>
          <a:lstStyle/>
          <a:p>
            <a:r>
              <a:rPr lang="en-US" sz="800" b="1" dirty="0" smtClean="0"/>
              <a:t>Eversheds Sutherland</a:t>
            </a:r>
            <a:endParaRPr lang="en-US" sz="800" b="0" dirty="0"/>
          </a:p>
        </p:txBody>
      </p:sp>
      <p:sp>
        <p:nvSpPr>
          <p:cNvPr id="10" name="TextBox 9"/>
          <p:cNvSpPr txBox="1"/>
          <p:nvPr userDrawn="1"/>
        </p:nvSpPr>
        <p:spPr>
          <a:xfrm>
            <a:off x="4847861" y="6511856"/>
            <a:ext cx="2818468" cy="184666"/>
          </a:xfrm>
          <a:prstGeom prst="rect">
            <a:avLst/>
          </a:prstGeom>
          <a:noFill/>
        </p:spPr>
        <p:txBody>
          <a:bodyPr vert="horz" wrap="square" rtlCol="0">
            <a:noAutofit/>
          </a:bodyPr>
          <a:lstStyle/>
          <a:p>
            <a:r>
              <a:rPr lang="en-US" sz="600" b="0" i="1" dirty="0" smtClean="0">
                <a:solidFill>
                  <a:srgbClr val="000000"/>
                </a:solidFill>
                <a:latin typeface="Verdana"/>
              </a:rPr>
              <a:t>PRIVILEGED AND CONFIDENTIAL</a:t>
            </a:r>
            <a:endParaRPr lang="en-US" sz="600" b="0" i="1" dirty="0">
              <a:solidFill>
                <a:srgbClr val="000000"/>
              </a:solidFill>
              <a:latin typeface="Verdana"/>
            </a:endParaRPr>
          </a:p>
        </p:txBody>
      </p:sp>
    </p:spTree>
    <p:extLst>
      <p:ext uri="{BB962C8B-B14F-4D97-AF65-F5344CB8AC3E}">
        <p14:creationId xmlns:p14="http://schemas.microsoft.com/office/powerpoint/2010/main" val="1238171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709">
          <p15:clr>
            <a:srgbClr val="FBAE40"/>
          </p15:clr>
        </p15:guide>
        <p15:guide id="2" orient="horz" pos="958">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Large text slide with secondary image">
    <p:spTree>
      <p:nvGrpSpPr>
        <p:cNvPr id="1" name=""/>
        <p:cNvGrpSpPr/>
        <p:nvPr/>
      </p:nvGrpSpPr>
      <p:grpSpPr>
        <a:xfrm>
          <a:off x="0" y="0"/>
          <a:ext cx="0" cy="0"/>
          <a:chOff x="0" y="0"/>
          <a:chExt cx="0" cy="0"/>
        </a:xfrm>
      </p:grpSpPr>
      <p:sp>
        <p:nvSpPr>
          <p:cNvPr id="9" name="Intro line"/>
          <p:cNvSpPr>
            <a:spLocks noGrp="1"/>
          </p:cNvSpPr>
          <p:nvPr>
            <p:ph type="body" sz="quarter" idx="11" hasCustomPrompt="1"/>
          </p:nvPr>
        </p:nvSpPr>
        <p:spPr>
          <a:xfrm>
            <a:off x="573024" y="2097088"/>
            <a:ext cx="5522976" cy="417512"/>
          </a:xfrm>
        </p:spPr>
        <p:txBody>
          <a:bodyPr/>
          <a:lstStyle>
            <a:lvl1pPr marL="0" indent="0">
              <a:buNone/>
              <a:defRPr/>
            </a:lvl1pPr>
          </a:lstStyle>
          <a:p>
            <a:pPr lvl="0"/>
            <a:r>
              <a:rPr lang="en-US" dirty="0" smtClean="0"/>
              <a:t>Click to add Intro item here</a:t>
            </a:r>
          </a:p>
        </p:txBody>
      </p:sp>
      <p:sp>
        <p:nvSpPr>
          <p:cNvPr id="7" name="Sub-heading"/>
          <p:cNvSpPr>
            <a:spLocks noGrp="1"/>
          </p:cNvSpPr>
          <p:nvPr>
            <p:ph type="body" sz="quarter" idx="10" hasCustomPrompt="1"/>
          </p:nvPr>
        </p:nvSpPr>
        <p:spPr>
          <a:xfrm>
            <a:off x="575733" y="738188"/>
            <a:ext cx="5522976" cy="377825"/>
          </a:xfrm>
        </p:spPr>
        <p:txBody>
          <a:bodyPr>
            <a:noAutofit/>
          </a:bodyPr>
          <a:lstStyle>
            <a:lvl1pPr marL="0" indent="0">
              <a:buNone/>
              <a:defRPr sz="1900" baseline="0"/>
            </a:lvl1pPr>
          </a:lstStyle>
          <a:p>
            <a:pPr lvl="0"/>
            <a:r>
              <a:rPr lang="en-US" dirty="0" smtClean="0"/>
              <a:t>Click to add sub-heading</a:t>
            </a:r>
            <a:endParaRPr lang="en-US" dirty="0"/>
          </a:p>
        </p:txBody>
      </p:sp>
      <p:sp>
        <p:nvSpPr>
          <p:cNvPr id="2" name="Heading"/>
          <p:cNvSpPr>
            <a:spLocks noGrp="1"/>
          </p:cNvSpPr>
          <p:nvPr>
            <p:ph type="title" hasCustomPrompt="1"/>
          </p:nvPr>
        </p:nvSpPr>
        <p:spPr>
          <a:xfrm>
            <a:off x="575733" y="404814"/>
            <a:ext cx="5522976" cy="333741"/>
          </a:xfrm>
        </p:spPr>
        <p:txBody>
          <a:bodyPr anchor="t" anchorCtr="0">
            <a:noAutofit/>
          </a:bodyPr>
          <a:lstStyle>
            <a:lvl1pPr>
              <a:defRPr sz="2100" baseline="0"/>
            </a:lvl1pPr>
          </a:lstStyle>
          <a:p>
            <a:r>
              <a:rPr lang="en-US" dirty="0" smtClean="0"/>
              <a:t>Click to add Heading</a:t>
            </a:r>
            <a:endParaRPr lang="en-US" dirty="0"/>
          </a:p>
        </p:txBody>
      </p:sp>
      <p:sp>
        <p:nvSpPr>
          <p:cNvPr id="6" name="Picture Placeholder 5"/>
          <p:cNvSpPr>
            <a:spLocks noGrp="1"/>
          </p:cNvSpPr>
          <p:nvPr>
            <p:ph type="pic" sz="quarter" idx="12" hasCustomPrompt="1"/>
          </p:nvPr>
        </p:nvSpPr>
        <p:spPr>
          <a:xfrm>
            <a:off x="6144685" y="-7257"/>
            <a:ext cx="6047316" cy="6858000"/>
          </a:xfrm>
        </p:spPr>
        <p:txBody>
          <a:bodyPr anchor="ctr"/>
          <a:lstStyle>
            <a:lvl1pPr marL="0" indent="0" algn="ctr">
              <a:buNone/>
              <a:defRPr sz="1600" baseline="0"/>
            </a:lvl1pPr>
          </a:lstStyle>
          <a:p>
            <a:r>
              <a:rPr lang="en-US" dirty="0" smtClean="0"/>
              <a:t>Click to add secondary imagery here</a:t>
            </a:r>
          </a:p>
          <a:p>
            <a:r>
              <a:rPr lang="en-US" dirty="0" smtClean="0"/>
              <a:t>(Ensure image is up to the edge of the slide)</a:t>
            </a:r>
            <a:endParaRPr lang="en-US" dirty="0"/>
          </a:p>
        </p:txBody>
      </p:sp>
      <p:sp>
        <p:nvSpPr>
          <p:cNvPr id="13" name="Content Placeholder 7"/>
          <p:cNvSpPr>
            <a:spLocks noGrp="1"/>
          </p:cNvSpPr>
          <p:nvPr>
            <p:ph sz="quarter" idx="16"/>
          </p:nvPr>
        </p:nvSpPr>
        <p:spPr>
          <a:xfrm>
            <a:off x="573024" y="2514600"/>
            <a:ext cx="5522976" cy="3790950"/>
          </a:xfrm>
        </p:spPr>
        <p:txBody>
          <a:bodyPr>
            <a:normAutofit/>
          </a:bodyPr>
          <a:lstStyle>
            <a:lvl1pPr>
              <a:buClr>
                <a:schemeClr val="accent1"/>
              </a:buClr>
              <a:defRPr sz="2100"/>
            </a:lvl1pPr>
            <a:lvl2pPr>
              <a:buClr>
                <a:schemeClr val="accent1"/>
              </a:buClr>
              <a:defRPr sz="1800"/>
            </a:lvl2pPr>
            <a:lvl3pPr>
              <a:buClr>
                <a:schemeClr val="accent1"/>
              </a:buClr>
              <a:defRPr sz="1500"/>
            </a:lvl3pPr>
            <a:lvl4pPr>
              <a:buClr>
                <a:schemeClr val="accent1"/>
              </a:buClr>
              <a:defRPr sz="1350"/>
            </a:lvl4pPr>
            <a:lvl5pPr>
              <a:buClr>
                <a:schemeClr val="accent1"/>
              </a:buClr>
              <a:defRPr sz="135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7" name="Slide Number Placeholder 6"/>
          <p:cNvSpPr>
            <a:spLocks noGrp="1"/>
          </p:cNvSpPr>
          <p:nvPr>
            <p:ph type="sldNum" sz="quarter" idx="15"/>
          </p:nvPr>
        </p:nvSpPr>
        <p:spPr>
          <a:xfrm>
            <a:off x="10726600" y="6441900"/>
            <a:ext cx="1060256" cy="273050"/>
          </a:xfrm>
        </p:spPr>
        <p:txBody>
          <a:bodyPr/>
          <a:lstStyle/>
          <a:p>
            <a:fld id="{03F1EFBE-6FC5-4E3B-A532-A391AE8323A1}" type="slidenum">
              <a:rPr lang="en-GB" smtClean="0"/>
              <a:pPr/>
              <a:t>‹#›</a:t>
            </a:fld>
            <a:endParaRPr lang="en-GB" dirty="0"/>
          </a:p>
        </p:txBody>
      </p:sp>
      <p:sp>
        <p:nvSpPr>
          <p:cNvPr id="18" name="TextBox 17"/>
          <p:cNvSpPr txBox="1"/>
          <p:nvPr userDrawn="1"/>
        </p:nvSpPr>
        <p:spPr>
          <a:xfrm>
            <a:off x="463592" y="6483807"/>
            <a:ext cx="2816352" cy="215444"/>
          </a:xfrm>
          <a:prstGeom prst="rect">
            <a:avLst/>
          </a:prstGeom>
          <a:noFill/>
        </p:spPr>
        <p:txBody>
          <a:bodyPr wrap="square" rtlCol="0">
            <a:noAutofit/>
          </a:bodyPr>
          <a:lstStyle/>
          <a:p>
            <a:r>
              <a:rPr lang="en-US" sz="800" b="1" dirty="0" smtClean="0"/>
              <a:t>Eversheds Sutherland</a:t>
            </a:r>
            <a:endParaRPr lang="en-US" sz="800" b="0" dirty="0"/>
          </a:p>
        </p:txBody>
      </p:sp>
      <p:sp>
        <p:nvSpPr>
          <p:cNvPr id="11" name="TextBox 10"/>
          <p:cNvSpPr txBox="1"/>
          <p:nvPr userDrawn="1"/>
        </p:nvSpPr>
        <p:spPr>
          <a:xfrm>
            <a:off x="4847861" y="6511856"/>
            <a:ext cx="2818468" cy="184666"/>
          </a:xfrm>
          <a:prstGeom prst="rect">
            <a:avLst/>
          </a:prstGeom>
          <a:noFill/>
        </p:spPr>
        <p:txBody>
          <a:bodyPr vert="horz" wrap="square" rtlCol="0">
            <a:noAutofit/>
          </a:bodyPr>
          <a:lstStyle/>
          <a:p>
            <a:r>
              <a:rPr lang="en-US" sz="600" b="0" i="1" dirty="0" smtClean="0">
                <a:solidFill>
                  <a:srgbClr val="000000"/>
                </a:solidFill>
                <a:latin typeface="Verdana"/>
              </a:rPr>
              <a:t>PRIVILEGED AND CONFIDENTIAL</a:t>
            </a:r>
            <a:endParaRPr lang="en-US" sz="600" b="0" i="1" dirty="0">
              <a:solidFill>
                <a:srgbClr val="000000"/>
              </a:solidFill>
              <a:latin typeface="Verdana"/>
            </a:endParaRPr>
          </a:p>
        </p:txBody>
      </p:sp>
    </p:spTree>
    <p:extLst>
      <p:ext uri="{BB962C8B-B14F-4D97-AF65-F5344CB8AC3E}">
        <p14:creationId xmlns:p14="http://schemas.microsoft.com/office/powerpoint/2010/main" val="576048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Small text slide with secondary image">
    <p:spTree>
      <p:nvGrpSpPr>
        <p:cNvPr id="1" name=""/>
        <p:cNvGrpSpPr/>
        <p:nvPr/>
      </p:nvGrpSpPr>
      <p:grpSpPr>
        <a:xfrm>
          <a:off x="0" y="0"/>
          <a:ext cx="0" cy="0"/>
          <a:chOff x="0" y="0"/>
          <a:chExt cx="0" cy="0"/>
        </a:xfrm>
      </p:grpSpPr>
      <p:sp>
        <p:nvSpPr>
          <p:cNvPr id="7" name="Sub-heading"/>
          <p:cNvSpPr>
            <a:spLocks noGrp="1"/>
          </p:cNvSpPr>
          <p:nvPr>
            <p:ph type="body" sz="quarter" idx="10" hasCustomPrompt="1"/>
          </p:nvPr>
        </p:nvSpPr>
        <p:spPr>
          <a:xfrm>
            <a:off x="575732" y="738188"/>
            <a:ext cx="5522976" cy="374904"/>
          </a:xfrm>
        </p:spPr>
        <p:txBody>
          <a:bodyPr>
            <a:noAutofit/>
          </a:bodyPr>
          <a:lstStyle>
            <a:lvl1pPr marL="0" indent="0">
              <a:buNone/>
              <a:defRPr sz="1900" baseline="0"/>
            </a:lvl1pPr>
          </a:lstStyle>
          <a:p>
            <a:pPr lvl="0"/>
            <a:r>
              <a:rPr lang="en-US" dirty="0" smtClean="0"/>
              <a:t>Click to add sub-heading</a:t>
            </a:r>
            <a:endParaRPr lang="en-US" dirty="0"/>
          </a:p>
        </p:txBody>
      </p:sp>
      <p:sp>
        <p:nvSpPr>
          <p:cNvPr id="2" name="Heading"/>
          <p:cNvSpPr>
            <a:spLocks noGrp="1"/>
          </p:cNvSpPr>
          <p:nvPr>
            <p:ph type="title" hasCustomPrompt="1"/>
          </p:nvPr>
        </p:nvSpPr>
        <p:spPr>
          <a:xfrm>
            <a:off x="575732" y="404812"/>
            <a:ext cx="5522976" cy="338328"/>
          </a:xfrm>
        </p:spPr>
        <p:txBody>
          <a:bodyPr anchor="t" anchorCtr="0">
            <a:noAutofit/>
          </a:bodyPr>
          <a:lstStyle>
            <a:lvl1pPr>
              <a:defRPr sz="2100" baseline="0"/>
            </a:lvl1pPr>
          </a:lstStyle>
          <a:p>
            <a:r>
              <a:rPr lang="en-US" dirty="0" smtClean="0"/>
              <a:t>Click to add Heading</a:t>
            </a:r>
            <a:endParaRPr lang="en-US" dirty="0"/>
          </a:p>
        </p:txBody>
      </p:sp>
      <p:sp>
        <p:nvSpPr>
          <p:cNvPr id="5" name="Picture Placeholder 4"/>
          <p:cNvSpPr>
            <a:spLocks noGrp="1"/>
          </p:cNvSpPr>
          <p:nvPr>
            <p:ph type="pic" sz="quarter" idx="11" hasCustomPrompt="1"/>
          </p:nvPr>
        </p:nvSpPr>
        <p:spPr>
          <a:xfrm>
            <a:off x="6144685" y="0"/>
            <a:ext cx="6047316" cy="6858000"/>
          </a:xfrm>
        </p:spPr>
        <p:txBody>
          <a:bodyPr anchor="ctr">
            <a:noAutofit/>
          </a:bodyPr>
          <a:lstStyle>
            <a:lvl1pPr marL="0" indent="0" algn="ctr">
              <a:buNone/>
              <a:defRPr sz="1100" baseline="0"/>
            </a:lvl1pPr>
          </a:lstStyle>
          <a:p>
            <a:r>
              <a:rPr lang="en-US" dirty="0" smtClean="0"/>
              <a:t>Click  to add secondary image here</a:t>
            </a:r>
          </a:p>
          <a:p>
            <a:r>
              <a:rPr lang="en-US" dirty="0" smtClean="0"/>
              <a:t>(Ensure image is right to the edge of the slide)</a:t>
            </a:r>
            <a:endParaRPr lang="en-US" dirty="0"/>
          </a:p>
        </p:txBody>
      </p:sp>
      <p:sp>
        <p:nvSpPr>
          <p:cNvPr id="12" name="Content Placeholder 7"/>
          <p:cNvSpPr>
            <a:spLocks noGrp="1"/>
          </p:cNvSpPr>
          <p:nvPr>
            <p:ph sz="quarter" idx="16"/>
          </p:nvPr>
        </p:nvSpPr>
        <p:spPr>
          <a:xfrm>
            <a:off x="575733" y="1517904"/>
            <a:ext cx="5522976" cy="4818888"/>
          </a:xfrm>
        </p:spPr>
        <p:txBody>
          <a:bodyPr>
            <a:normAutofit/>
          </a:bodyPr>
          <a:lstStyle>
            <a:lvl1pPr>
              <a:buClr>
                <a:schemeClr val="accent1"/>
              </a:buClr>
              <a:defRPr sz="1200"/>
            </a:lvl1pPr>
            <a:lvl2pPr>
              <a:buClr>
                <a:schemeClr val="accent1"/>
              </a:buClr>
              <a:defRPr sz="1200"/>
            </a:lvl2pPr>
            <a:lvl3pPr>
              <a:buClr>
                <a:schemeClr val="accent1"/>
              </a:buClr>
              <a:defRPr sz="1200"/>
            </a:lvl3pPr>
            <a:lvl4pPr>
              <a:buClr>
                <a:schemeClr val="accent1"/>
              </a:buClr>
              <a:defRPr sz="1200"/>
            </a:lvl4pPr>
            <a:lvl5pPr>
              <a:buClr>
                <a:schemeClr val="accent1"/>
              </a:buClr>
              <a:defRPr sz="12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7" name="Slide Number Placeholder 6"/>
          <p:cNvSpPr>
            <a:spLocks noGrp="1"/>
          </p:cNvSpPr>
          <p:nvPr>
            <p:ph type="sldNum" sz="quarter" idx="15"/>
          </p:nvPr>
        </p:nvSpPr>
        <p:spPr>
          <a:xfrm>
            <a:off x="10726600" y="6441900"/>
            <a:ext cx="1060256" cy="273050"/>
          </a:xfrm>
        </p:spPr>
        <p:txBody>
          <a:bodyPr/>
          <a:lstStyle/>
          <a:p>
            <a:fld id="{03F1EFBE-6FC5-4E3B-A532-A391AE8323A1}" type="slidenum">
              <a:rPr lang="en-GB" smtClean="0"/>
              <a:pPr/>
              <a:t>‹#›</a:t>
            </a:fld>
            <a:endParaRPr lang="en-GB" dirty="0"/>
          </a:p>
        </p:txBody>
      </p:sp>
      <p:sp>
        <p:nvSpPr>
          <p:cNvPr id="18" name="TextBox 17"/>
          <p:cNvSpPr txBox="1"/>
          <p:nvPr userDrawn="1"/>
        </p:nvSpPr>
        <p:spPr>
          <a:xfrm>
            <a:off x="463592" y="6483807"/>
            <a:ext cx="2816352" cy="215444"/>
          </a:xfrm>
          <a:prstGeom prst="rect">
            <a:avLst/>
          </a:prstGeom>
          <a:noFill/>
        </p:spPr>
        <p:txBody>
          <a:bodyPr wrap="square" rtlCol="0">
            <a:noAutofit/>
          </a:bodyPr>
          <a:lstStyle/>
          <a:p>
            <a:r>
              <a:rPr lang="en-US" sz="800" b="1" dirty="0" smtClean="0"/>
              <a:t>Eversheds Sutherland</a:t>
            </a:r>
            <a:endParaRPr lang="en-US" sz="800" b="0" dirty="0"/>
          </a:p>
        </p:txBody>
      </p:sp>
      <p:sp>
        <p:nvSpPr>
          <p:cNvPr id="10" name="TextBox 9"/>
          <p:cNvSpPr txBox="1"/>
          <p:nvPr userDrawn="1"/>
        </p:nvSpPr>
        <p:spPr>
          <a:xfrm>
            <a:off x="4847861" y="6511856"/>
            <a:ext cx="2818468" cy="184666"/>
          </a:xfrm>
          <a:prstGeom prst="rect">
            <a:avLst/>
          </a:prstGeom>
          <a:noFill/>
        </p:spPr>
        <p:txBody>
          <a:bodyPr vert="horz" wrap="square" rtlCol="0">
            <a:noAutofit/>
          </a:bodyPr>
          <a:lstStyle/>
          <a:p>
            <a:r>
              <a:rPr lang="en-US" sz="600" b="0" i="1" dirty="0" smtClean="0">
                <a:solidFill>
                  <a:srgbClr val="000000"/>
                </a:solidFill>
                <a:latin typeface="Verdana"/>
              </a:rPr>
              <a:t>PRIVILEGED AND CONFIDENTIAL</a:t>
            </a:r>
            <a:endParaRPr lang="en-US" sz="600" b="0" i="1" dirty="0">
              <a:solidFill>
                <a:srgbClr val="000000"/>
              </a:solidFill>
              <a:latin typeface="Verdana"/>
            </a:endParaRPr>
          </a:p>
        </p:txBody>
      </p:sp>
    </p:spTree>
    <p:extLst>
      <p:ext uri="{BB962C8B-B14F-4D97-AF65-F5344CB8AC3E}">
        <p14:creationId xmlns:p14="http://schemas.microsoft.com/office/powerpoint/2010/main" val="1797608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709">
          <p15:clr>
            <a:srgbClr val="FBAE40"/>
          </p15:clr>
        </p15:guide>
        <p15:guide id="2" orient="horz" pos="958">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Small text slide - 2 secondary images">
    <p:spTree>
      <p:nvGrpSpPr>
        <p:cNvPr id="1" name=""/>
        <p:cNvGrpSpPr/>
        <p:nvPr/>
      </p:nvGrpSpPr>
      <p:grpSpPr>
        <a:xfrm>
          <a:off x="0" y="0"/>
          <a:ext cx="0" cy="0"/>
          <a:chOff x="0" y="0"/>
          <a:chExt cx="0" cy="0"/>
        </a:xfrm>
      </p:grpSpPr>
      <p:sp>
        <p:nvSpPr>
          <p:cNvPr id="3" name="Main content placeholder"/>
          <p:cNvSpPr>
            <a:spLocks noGrp="1"/>
          </p:cNvSpPr>
          <p:nvPr>
            <p:ph idx="1" hasCustomPrompt="1"/>
          </p:nvPr>
        </p:nvSpPr>
        <p:spPr>
          <a:xfrm>
            <a:off x="575733" y="1520824"/>
            <a:ext cx="5303520" cy="4818888"/>
          </a:xfrm>
        </p:spPr>
        <p:txBody>
          <a:bodyPr>
            <a:noAutofit/>
          </a:bodyPr>
          <a:lstStyle>
            <a:lvl1pPr marL="171450" indent="-171450">
              <a:spcBef>
                <a:spcPts val="1200"/>
              </a:spcBef>
              <a:spcAft>
                <a:spcPts val="0"/>
              </a:spcAft>
              <a:buClr>
                <a:schemeClr val="accent1"/>
              </a:buClr>
              <a:buFont typeface="Verdana" panose="020B0604030504040204" pitchFamily="34" charset="0"/>
              <a:buChar char="−"/>
              <a:defRPr sz="1200" b="1">
                <a:solidFill>
                  <a:schemeClr val="accent1"/>
                </a:solidFill>
              </a:defRPr>
            </a:lvl1pPr>
            <a:lvl2pPr marL="176212" indent="0">
              <a:spcBef>
                <a:spcPts val="0"/>
              </a:spcBef>
              <a:buFontTx/>
              <a:buNone/>
              <a:defRPr sz="2100" baseline="0"/>
            </a:lvl2pPr>
          </a:lstStyle>
          <a:p>
            <a:pPr lvl="0"/>
            <a:r>
              <a:rPr lang="en-US" dirty="0" smtClean="0"/>
              <a:t>Click to add bullet item here</a:t>
            </a:r>
          </a:p>
          <a:p>
            <a:pPr lvl="0"/>
            <a:endParaRPr lang="en-US" dirty="0" smtClean="0"/>
          </a:p>
        </p:txBody>
      </p:sp>
      <p:sp>
        <p:nvSpPr>
          <p:cNvPr id="7" name="Sub-heading"/>
          <p:cNvSpPr>
            <a:spLocks noGrp="1"/>
          </p:cNvSpPr>
          <p:nvPr>
            <p:ph type="body" sz="quarter" idx="10" hasCustomPrompt="1"/>
          </p:nvPr>
        </p:nvSpPr>
        <p:spPr>
          <a:xfrm>
            <a:off x="575733" y="738188"/>
            <a:ext cx="5522976" cy="377825"/>
          </a:xfrm>
        </p:spPr>
        <p:txBody>
          <a:bodyPr>
            <a:noAutofit/>
          </a:bodyPr>
          <a:lstStyle>
            <a:lvl1pPr marL="0" indent="0">
              <a:buNone/>
              <a:defRPr sz="1900" baseline="0"/>
            </a:lvl1pPr>
          </a:lstStyle>
          <a:p>
            <a:pPr lvl="0"/>
            <a:r>
              <a:rPr lang="en-US" dirty="0" smtClean="0"/>
              <a:t>Click to add sub-heading</a:t>
            </a:r>
            <a:endParaRPr lang="en-US" dirty="0"/>
          </a:p>
        </p:txBody>
      </p:sp>
      <p:sp>
        <p:nvSpPr>
          <p:cNvPr id="2" name="Heading"/>
          <p:cNvSpPr>
            <a:spLocks noGrp="1"/>
          </p:cNvSpPr>
          <p:nvPr>
            <p:ph type="title" hasCustomPrompt="1"/>
          </p:nvPr>
        </p:nvSpPr>
        <p:spPr>
          <a:xfrm>
            <a:off x="575733" y="404814"/>
            <a:ext cx="5522976" cy="333741"/>
          </a:xfrm>
        </p:spPr>
        <p:txBody>
          <a:bodyPr anchor="t">
            <a:noAutofit/>
          </a:bodyPr>
          <a:lstStyle>
            <a:lvl1pPr>
              <a:defRPr sz="2100" baseline="0"/>
            </a:lvl1pPr>
          </a:lstStyle>
          <a:p>
            <a:r>
              <a:rPr lang="en-US" dirty="0" smtClean="0"/>
              <a:t>Click to add Heading</a:t>
            </a:r>
            <a:endParaRPr lang="en-US" dirty="0"/>
          </a:p>
        </p:txBody>
      </p:sp>
      <p:sp>
        <p:nvSpPr>
          <p:cNvPr id="5" name="Picture Placeholder 4"/>
          <p:cNvSpPr>
            <a:spLocks noGrp="1"/>
          </p:cNvSpPr>
          <p:nvPr>
            <p:ph type="pic" sz="quarter" idx="11" hasCustomPrompt="1"/>
          </p:nvPr>
        </p:nvSpPr>
        <p:spPr>
          <a:xfrm>
            <a:off x="6251120" y="404812"/>
            <a:ext cx="5303520" cy="2926080"/>
          </a:xfrm>
        </p:spPr>
        <p:txBody>
          <a:bodyPr anchor="ctr">
            <a:normAutofit/>
          </a:bodyPr>
          <a:lstStyle>
            <a:lvl1pPr marL="0" indent="0" algn="ctr">
              <a:buNone/>
              <a:defRPr sz="1400" baseline="0"/>
            </a:lvl1pPr>
          </a:lstStyle>
          <a:p>
            <a:r>
              <a:rPr lang="en-US" dirty="0" smtClean="0"/>
              <a:t>Click  to add secondary image here</a:t>
            </a:r>
          </a:p>
        </p:txBody>
      </p:sp>
      <p:sp>
        <p:nvSpPr>
          <p:cNvPr id="6" name="Picture Placeholder 5"/>
          <p:cNvSpPr>
            <a:spLocks noGrp="1"/>
          </p:cNvSpPr>
          <p:nvPr>
            <p:ph type="pic" sz="quarter" idx="12" hasCustomPrompt="1"/>
          </p:nvPr>
        </p:nvSpPr>
        <p:spPr>
          <a:xfrm>
            <a:off x="6251120" y="3414714"/>
            <a:ext cx="5303520" cy="2926080"/>
          </a:xfrm>
        </p:spPr>
        <p:txBody>
          <a:bodyPr anchor="ctr">
            <a:normAutofit/>
          </a:bodyPr>
          <a:lstStyle>
            <a:lvl1pPr marL="0" indent="0" algn="ctr">
              <a:buNone/>
              <a:defRPr sz="1400"/>
            </a:lvl1pPr>
          </a:lstStyle>
          <a:p>
            <a:r>
              <a:rPr lang="en-US" sz="1400" dirty="0" smtClean="0"/>
              <a:t>Click to add secondary image here</a:t>
            </a:r>
            <a:endParaRPr lang="en-US" dirty="0"/>
          </a:p>
        </p:txBody>
      </p:sp>
      <p:sp>
        <p:nvSpPr>
          <p:cNvPr id="18" name="Slide Number Placeholder 6"/>
          <p:cNvSpPr>
            <a:spLocks noGrp="1"/>
          </p:cNvSpPr>
          <p:nvPr>
            <p:ph type="sldNum" sz="quarter" idx="15"/>
          </p:nvPr>
        </p:nvSpPr>
        <p:spPr>
          <a:xfrm>
            <a:off x="10726600" y="6441900"/>
            <a:ext cx="1060256" cy="273050"/>
          </a:xfrm>
        </p:spPr>
        <p:txBody>
          <a:bodyPr/>
          <a:lstStyle/>
          <a:p>
            <a:fld id="{03F1EFBE-6FC5-4E3B-A532-A391AE8323A1}" type="slidenum">
              <a:rPr lang="en-GB" smtClean="0"/>
              <a:pPr/>
              <a:t>‹#›</a:t>
            </a:fld>
            <a:endParaRPr lang="en-GB" dirty="0"/>
          </a:p>
        </p:txBody>
      </p:sp>
      <p:sp>
        <p:nvSpPr>
          <p:cNvPr id="19" name="TextBox 18"/>
          <p:cNvSpPr txBox="1"/>
          <p:nvPr userDrawn="1"/>
        </p:nvSpPr>
        <p:spPr>
          <a:xfrm>
            <a:off x="463592" y="6483807"/>
            <a:ext cx="2816352" cy="215444"/>
          </a:xfrm>
          <a:prstGeom prst="rect">
            <a:avLst/>
          </a:prstGeom>
          <a:noFill/>
        </p:spPr>
        <p:txBody>
          <a:bodyPr wrap="square" rtlCol="0">
            <a:noAutofit/>
          </a:bodyPr>
          <a:lstStyle/>
          <a:p>
            <a:r>
              <a:rPr lang="en-US" sz="800" b="1" dirty="0" smtClean="0"/>
              <a:t>Eversheds Sutherland</a:t>
            </a:r>
            <a:endParaRPr lang="en-US" sz="800" b="0" dirty="0"/>
          </a:p>
        </p:txBody>
      </p:sp>
      <p:sp>
        <p:nvSpPr>
          <p:cNvPr id="11" name="TextBox 10"/>
          <p:cNvSpPr txBox="1"/>
          <p:nvPr userDrawn="1"/>
        </p:nvSpPr>
        <p:spPr>
          <a:xfrm>
            <a:off x="4847861" y="6511856"/>
            <a:ext cx="2818468" cy="184666"/>
          </a:xfrm>
          <a:prstGeom prst="rect">
            <a:avLst/>
          </a:prstGeom>
          <a:noFill/>
        </p:spPr>
        <p:txBody>
          <a:bodyPr vert="horz" wrap="square" rtlCol="0">
            <a:noAutofit/>
          </a:bodyPr>
          <a:lstStyle/>
          <a:p>
            <a:r>
              <a:rPr lang="en-US" sz="600" b="0" i="1" dirty="0" smtClean="0">
                <a:solidFill>
                  <a:srgbClr val="000000"/>
                </a:solidFill>
                <a:latin typeface="Verdana"/>
              </a:rPr>
              <a:t>PRIVILEGED AND CONFIDENTIAL</a:t>
            </a:r>
            <a:endParaRPr lang="en-US" sz="600" b="0" i="1" dirty="0">
              <a:solidFill>
                <a:srgbClr val="000000"/>
              </a:solidFill>
              <a:latin typeface="Verdana"/>
            </a:endParaRPr>
          </a:p>
        </p:txBody>
      </p:sp>
    </p:spTree>
    <p:extLst>
      <p:ext uri="{BB962C8B-B14F-4D97-AF65-F5344CB8AC3E}">
        <p14:creationId xmlns:p14="http://schemas.microsoft.com/office/powerpoint/2010/main" val="2518537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709">
          <p15:clr>
            <a:srgbClr val="FBAE40"/>
          </p15:clr>
        </p15:guide>
        <p15:guide id="2" orient="horz" pos="958">
          <p15:clr>
            <a:srgbClr val="FBAE40"/>
          </p15:clr>
        </p15:guide>
        <p15:guide id="0" orient="horz" pos="2160">
          <p15:clr>
            <a:srgbClr val="FBAE40"/>
          </p15:clr>
        </p15:guide>
        <p15:guide id="3" orient="horz" pos="2137">
          <p15:clr>
            <a:srgbClr val="FBAE40"/>
          </p15:clr>
        </p15:guide>
        <p15:guide id="4" orient="horz" pos="2183">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Large text slide - 3 secondary images">
    <p:spTree>
      <p:nvGrpSpPr>
        <p:cNvPr id="1" name=""/>
        <p:cNvGrpSpPr/>
        <p:nvPr/>
      </p:nvGrpSpPr>
      <p:grpSpPr>
        <a:xfrm>
          <a:off x="0" y="0"/>
          <a:ext cx="0" cy="0"/>
          <a:chOff x="0" y="0"/>
          <a:chExt cx="0" cy="0"/>
        </a:xfrm>
      </p:grpSpPr>
      <p:sp>
        <p:nvSpPr>
          <p:cNvPr id="9" name="Intro line"/>
          <p:cNvSpPr>
            <a:spLocks noGrp="1"/>
          </p:cNvSpPr>
          <p:nvPr>
            <p:ph type="body" sz="quarter" idx="11" hasCustomPrompt="1"/>
          </p:nvPr>
        </p:nvSpPr>
        <p:spPr>
          <a:xfrm>
            <a:off x="573024" y="2097088"/>
            <a:ext cx="5522976" cy="417512"/>
          </a:xfrm>
        </p:spPr>
        <p:txBody>
          <a:bodyPr/>
          <a:lstStyle>
            <a:lvl1pPr marL="0" indent="0">
              <a:buNone/>
              <a:defRPr/>
            </a:lvl1pPr>
          </a:lstStyle>
          <a:p>
            <a:pPr lvl="0"/>
            <a:r>
              <a:rPr lang="en-US" dirty="0" smtClean="0"/>
              <a:t>Click to add Intro item here</a:t>
            </a:r>
          </a:p>
        </p:txBody>
      </p:sp>
      <p:sp>
        <p:nvSpPr>
          <p:cNvPr id="7" name="Sub-heading"/>
          <p:cNvSpPr>
            <a:spLocks noGrp="1"/>
          </p:cNvSpPr>
          <p:nvPr>
            <p:ph type="body" sz="quarter" idx="10" hasCustomPrompt="1"/>
          </p:nvPr>
        </p:nvSpPr>
        <p:spPr>
          <a:xfrm>
            <a:off x="575733" y="738188"/>
            <a:ext cx="5522976" cy="377825"/>
          </a:xfrm>
        </p:spPr>
        <p:txBody>
          <a:bodyPr/>
          <a:lstStyle>
            <a:lvl1pPr marL="0" indent="0">
              <a:buNone/>
              <a:defRPr sz="1900" baseline="0"/>
            </a:lvl1pPr>
          </a:lstStyle>
          <a:p>
            <a:pPr lvl="0"/>
            <a:r>
              <a:rPr lang="en-US" dirty="0" smtClean="0"/>
              <a:t>Click to add sub-heading</a:t>
            </a:r>
            <a:endParaRPr lang="en-US" dirty="0"/>
          </a:p>
        </p:txBody>
      </p:sp>
      <p:sp>
        <p:nvSpPr>
          <p:cNvPr id="2" name="Heading"/>
          <p:cNvSpPr>
            <a:spLocks noGrp="1"/>
          </p:cNvSpPr>
          <p:nvPr>
            <p:ph type="title" hasCustomPrompt="1"/>
          </p:nvPr>
        </p:nvSpPr>
        <p:spPr>
          <a:xfrm>
            <a:off x="575733" y="404814"/>
            <a:ext cx="5522976" cy="333741"/>
          </a:xfrm>
        </p:spPr>
        <p:txBody>
          <a:bodyPr anchor="t" anchorCtr="0">
            <a:noAutofit/>
          </a:bodyPr>
          <a:lstStyle>
            <a:lvl1pPr>
              <a:defRPr sz="2100" baseline="0"/>
            </a:lvl1pPr>
          </a:lstStyle>
          <a:p>
            <a:r>
              <a:rPr lang="en-US" dirty="0" smtClean="0"/>
              <a:t>Click to add Heading</a:t>
            </a:r>
            <a:endParaRPr lang="en-US" dirty="0"/>
          </a:p>
        </p:txBody>
      </p:sp>
      <p:sp>
        <p:nvSpPr>
          <p:cNvPr id="6" name="Picture Placeholder 5"/>
          <p:cNvSpPr>
            <a:spLocks noGrp="1"/>
          </p:cNvSpPr>
          <p:nvPr>
            <p:ph type="pic" sz="quarter" idx="12" hasCustomPrompt="1"/>
          </p:nvPr>
        </p:nvSpPr>
        <p:spPr>
          <a:xfrm>
            <a:off x="6170789" y="404811"/>
            <a:ext cx="5522976" cy="1920240"/>
          </a:xfrm>
        </p:spPr>
        <p:txBody>
          <a:bodyPr anchor="ctr"/>
          <a:lstStyle>
            <a:lvl1pPr marL="0" indent="0" algn="ctr">
              <a:buNone/>
              <a:defRPr sz="1600" baseline="0"/>
            </a:lvl1pPr>
          </a:lstStyle>
          <a:p>
            <a:r>
              <a:rPr lang="en-US" dirty="0" smtClean="0"/>
              <a:t>Click to add secondary imagery here</a:t>
            </a:r>
          </a:p>
        </p:txBody>
      </p:sp>
      <p:sp>
        <p:nvSpPr>
          <p:cNvPr id="11" name="Picture Placeholder 5"/>
          <p:cNvSpPr>
            <a:spLocks noGrp="1"/>
          </p:cNvSpPr>
          <p:nvPr>
            <p:ph type="pic" sz="quarter" idx="13" hasCustomPrompt="1"/>
          </p:nvPr>
        </p:nvSpPr>
        <p:spPr>
          <a:xfrm>
            <a:off x="6170789" y="2391399"/>
            <a:ext cx="5522976" cy="1920240"/>
          </a:xfrm>
        </p:spPr>
        <p:txBody>
          <a:bodyPr anchor="ctr"/>
          <a:lstStyle>
            <a:lvl1pPr marL="0" indent="0" algn="ctr">
              <a:buNone/>
              <a:defRPr sz="1600" baseline="0"/>
            </a:lvl1pPr>
          </a:lstStyle>
          <a:p>
            <a:r>
              <a:rPr lang="en-US" dirty="0" smtClean="0"/>
              <a:t>Click to add secondary imagery here</a:t>
            </a:r>
          </a:p>
        </p:txBody>
      </p:sp>
      <p:sp>
        <p:nvSpPr>
          <p:cNvPr id="12" name="Picture Placeholder 5"/>
          <p:cNvSpPr>
            <a:spLocks noGrp="1"/>
          </p:cNvSpPr>
          <p:nvPr>
            <p:ph type="pic" sz="quarter" idx="14" hasCustomPrompt="1"/>
          </p:nvPr>
        </p:nvSpPr>
        <p:spPr>
          <a:xfrm>
            <a:off x="6170789" y="4377988"/>
            <a:ext cx="5522976" cy="1920240"/>
          </a:xfrm>
        </p:spPr>
        <p:txBody>
          <a:bodyPr anchor="ctr"/>
          <a:lstStyle>
            <a:lvl1pPr marL="0" indent="0" algn="ctr">
              <a:buNone/>
              <a:defRPr sz="1600" baseline="0"/>
            </a:lvl1pPr>
          </a:lstStyle>
          <a:p>
            <a:r>
              <a:rPr lang="en-US" dirty="0" smtClean="0"/>
              <a:t>Click to add secondary imagery here</a:t>
            </a:r>
          </a:p>
        </p:txBody>
      </p:sp>
      <p:sp>
        <p:nvSpPr>
          <p:cNvPr id="16" name="Content Placeholder 7"/>
          <p:cNvSpPr>
            <a:spLocks noGrp="1"/>
          </p:cNvSpPr>
          <p:nvPr>
            <p:ph sz="quarter" idx="18"/>
          </p:nvPr>
        </p:nvSpPr>
        <p:spPr>
          <a:xfrm>
            <a:off x="573024" y="2514600"/>
            <a:ext cx="5522976" cy="3790950"/>
          </a:xfrm>
        </p:spPr>
        <p:txBody>
          <a:bodyPr>
            <a:noAutofit/>
          </a:bodyPr>
          <a:lstStyle>
            <a:lvl1pPr>
              <a:buClr>
                <a:schemeClr val="accent1"/>
              </a:buClr>
              <a:defRPr sz="2100"/>
            </a:lvl1pPr>
            <a:lvl2pPr>
              <a:buClr>
                <a:schemeClr val="accent1"/>
              </a:buClr>
              <a:defRPr sz="1800"/>
            </a:lvl2pPr>
            <a:lvl3pPr>
              <a:buClr>
                <a:schemeClr val="accent1"/>
              </a:buClr>
              <a:defRPr sz="1500"/>
            </a:lvl3pPr>
            <a:lvl4pPr>
              <a:buClr>
                <a:schemeClr val="accent1"/>
              </a:buClr>
              <a:defRPr sz="1350"/>
            </a:lvl4pPr>
            <a:lvl5pPr>
              <a:buClr>
                <a:schemeClr val="accent1"/>
              </a:buClr>
              <a:defRPr sz="135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9" name="Slide Number Placeholder 6"/>
          <p:cNvSpPr>
            <a:spLocks noGrp="1"/>
          </p:cNvSpPr>
          <p:nvPr>
            <p:ph type="sldNum" sz="quarter" idx="15"/>
          </p:nvPr>
        </p:nvSpPr>
        <p:spPr>
          <a:xfrm>
            <a:off x="10726600" y="6441900"/>
            <a:ext cx="1060256" cy="273050"/>
          </a:xfrm>
        </p:spPr>
        <p:txBody>
          <a:bodyPr/>
          <a:lstStyle/>
          <a:p>
            <a:fld id="{03F1EFBE-6FC5-4E3B-A532-A391AE8323A1}" type="slidenum">
              <a:rPr lang="en-GB" smtClean="0"/>
              <a:pPr/>
              <a:t>‹#›</a:t>
            </a:fld>
            <a:endParaRPr lang="en-GB" dirty="0"/>
          </a:p>
        </p:txBody>
      </p:sp>
      <p:sp>
        <p:nvSpPr>
          <p:cNvPr id="20" name="TextBox 19"/>
          <p:cNvSpPr txBox="1"/>
          <p:nvPr userDrawn="1"/>
        </p:nvSpPr>
        <p:spPr>
          <a:xfrm>
            <a:off x="463592" y="6483807"/>
            <a:ext cx="2816352" cy="215444"/>
          </a:xfrm>
          <a:prstGeom prst="rect">
            <a:avLst/>
          </a:prstGeom>
          <a:noFill/>
        </p:spPr>
        <p:txBody>
          <a:bodyPr wrap="square" rtlCol="0">
            <a:noAutofit/>
          </a:bodyPr>
          <a:lstStyle/>
          <a:p>
            <a:r>
              <a:rPr lang="en-US" sz="800" b="1" dirty="0" smtClean="0"/>
              <a:t>Eversheds Sutherland</a:t>
            </a:r>
            <a:endParaRPr lang="en-US" sz="800" b="0" dirty="0"/>
          </a:p>
        </p:txBody>
      </p:sp>
      <p:sp>
        <p:nvSpPr>
          <p:cNvPr id="13" name="TextBox 12"/>
          <p:cNvSpPr txBox="1"/>
          <p:nvPr userDrawn="1"/>
        </p:nvSpPr>
        <p:spPr>
          <a:xfrm>
            <a:off x="4847861" y="6511856"/>
            <a:ext cx="2818468" cy="184666"/>
          </a:xfrm>
          <a:prstGeom prst="rect">
            <a:avLst/>
          </a:prstGeom>
          <a:noFill/>
        </p:spPr>
        <p:txBody>
          <a:bodyPr vert="horz" wrap="square" rtlCol="0">
            <a:noAutofit/>
          </a:bodyPr>
          <a:lstStyle/>
          <a:p>
            <a:r>
              <a:rPr lang="en-US" sz="600" b="0" i="1" dirty="0" smtClean="0">
                <a:solidFill>
                  <a:srgbClr val="000000"/>
                </a:solidFill>
                <a:latin typeface="Verdana"/>
              </a:rPr>
              <a:t>PRIVILEGED AND CONFIDENTIAL</a:t>
            </a:r>
            <a:endParaRPr lang="en-US" sz="600" b="0" i="1" dirty="0">
              <a:solidFill>
                <a:srgbClr val="000000"/>
              </a:solidFill>
              <a:latin typeface="Verdana"/>
            </a:endParaRPr>
          </a:p>
        </p:txBody>
      </p:sp>
    </p:spTree>
    <p:extLst>
      <p:ext uri="{BB962C8B-B14F-4D97-AF65-F5344CB8AC3E}">
        <p14:creationId xmlns:p14="http://schemas.microsoft.com/office/powerpoint/2010/main" val="2908620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with primary image">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2043816" cy="3708000"/>
          </a:xfrm>
          <a:prstGeom prst="rect">
            <a:avLst/>
          </a:prstGeom>
        </p:spPr>
      </p:pic>
      <p:sp>
        <p:nvSpPr>
          <p:cNvPr id="3" name="Headline"/>
          <p:cNvSpPr>
            <a:spLocks noGrp="1"/>
          </p:cNvSpPr>
          <p:nvPr>
            <p:ph type="subTitle" idx="1" hasCustomPrompt="1"/>
          </p:nvPr>
        </p:nvSpPr>
        <p:spPr>
          <a:xfrm>
            <a:off x="1871134" y="1041884"/>
            <a:ext cx="8449732" cy="628654"/>
          </a:xfrm>
        </p:spPr>
        <p:txBody>
          <a:bodyPr anchor="t" anchorCtr="0">
            <a:noAutofit/>
          </a:bodyPr>
          <a:lstStyle>
            <a:lvl1pPr marL="0" indent="0" algn="l">
              <a:spcBef>
                <a:spcPts val="450"/>
              </a:spcBef>
              <a:spcAft>
                <a:spcPts val="0"/>
              </a:spcAft>
              <a:buNone/>
              <a:defRPr sz="21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noProof="0" dirty="0" smtClean="0"/>
              <a:t>Click to add Headline here with two lines if needed</a:t>
            </a:r>
            <a:endParaRPr lang="en-GB" noProof="0" dirty="0"/>
          </a:p>
        </p:txBody>
      </p:sp>
      <p:sp>
        <p:nvSpPr>
          <p:cNvPr id="21" name="Title 9"/>
          <p:cNvSpPr>
            <a:spLocks noGrp="1"/>
          </p:cNvSpPr>
          <p:nvPr>
            <p:ph type="title" hasCustomPrompt="1"/>
          </p:nvPr>
        </p:nvSpPr>
        <p:spPr>
          <a:xfrm>
            <a:off x="1871131" y="404814"/>
            <a:ext cx="9745135" cy="637070"/>
          </a:xfrm>
        </p:spPr>
        <p:txBody>
          <a:bodyPr anchor="t" anchorCtr="0"/>
          <a:lstStyle>
            <a:lvl1pPr defTabSz="685800">
              <a:lnSpc>
                <a:spcPct val="90000"/>
              </a:lnSpc>
              <a:spcBef>
                <a:spcPct val="0"/>
              </a:spcBef>
              <a:defRPr/>
            </a:lvl1pPr>
          </a:lstStyle>
          <a:p>
            <a:pPr defTabSz="685800">
              <a:lnSpc>
                <a:spcPct val="90000"/>
              </a:lnSpc>
              <a:spcBef>
                <a:spcPct val="0"/>
              </a:spcBef>
            </a:pPr>
            <a:r>
              <a:rPr lang="en-GB" dirty="0" smtClean="0"/>
              <a:t>Click to add </a:t>
            </a:r>
            <a:r>
              <a:rPr lang="en-GB" dirty="0" err="1" smtClean="0"/>
              <a:t>Heartline</a:t>
            </a:r>
            <a:r>
              <a:rPr lang="en-GB" dirty="0" smtClean="0"/>
              <a:t> here with two lines if needed</a:t>
            </a:r>
            <a:endParaRPr lang="en-GB" dirty="0"/>
          </a:p>
        </p:txBody>
      </p:sp>
      <p:sp>
        <p:nvSpPr>
          <p:cNvPr id="17" name="Date"/>
          <p:cNvSpPr>
            <a:spLocks noGrp="1"/>
          </p:cNvSpPr>
          <p:nvPr>
            <p:ph type="body" sz="quarter" idx="10" hasCustomPrompt="1"/>
          </p:nvPr>
        </p:nvSpPr>
        <p:spPr>
          <a:xfrm>
            <a:off x="1871133" y="2109784"/>
            <a:ext cx="5323211" cy="310687"/>
          </a:xfrm>
        </p:spPr>
        <p:txBody>
          <a:bodyPr anchor="t" anchorCtr="0">
            <a:noAutofit/>
          </a:bodyPr>
          <a:lstStyle>
            <a:lvl1pPr marL="0" indent="0">
              <a:lnSpc>
                <a:spcPct val="100000"/>
              </a:lnSpc>
              <a:spcBef>
                <a:spcPts val="0"/>
              </a:spcBef>
              <a:spcAft>
                <a:spcPts val="0"/>
              </a:spcAft>
              <a:buNone/>
              <a:defRPr sz="2000" b="1" baseline="0"/>
            </a:lvl1pPr>
          </a:lstStyle>
          <a:p>
            <a:pPr lvl="0"/>
            <a:r>
              <a:rPr lang="en-GB" noProof="0" dirty="0" smtClean="0"/>
              <a:t>Date of Presentation</a:t>
            </a:r>
            <a:endParaRPr lang="en-GB" noProof="0" dirty="0"/>
          </a:p>
        </p:txBody>
      </p:sp>
      <p:sp>
        <p:nvSpPr>
          <p:cNvPr id="18" name="Presenter Name"/>
          <p:cNvSpPr>
            <a:spLocks noGrp="1"/>
          </p:cNvSpPr>
          <p:nvPr>
            <p:ph type="body" sz="quarter" idx="11" hasCustomPrompt="1"/>
          </p:nvPr>
        </p:nvSpPr>
        <p:spPr>
          <a:xfrm>
            <a:off x="1871134" y="2472422"/>
            <a:ext cx="7896812" cy="290145"/>
          </a:xfrm>
        </p:spPr>
        <p:txBody>
          <a:bodyPr anchor="t" anchorCtr="0">
            <a:noAutofit/>
          </a:bodyPr>
          <a:lstStyle>
            <a:lvl1pPr marL="0" indent="0">
              <a:lnSpc>
                <a:spcPct val="100000"/>
              </a:lnSpc>
              <a:spcBef>
                <a:spcPts val="0"/>
              </a:spcBef>
              <a:spcAft>
                <a:spcPts val="0"/>
              </a:spcAft>
              <a:buNone/>
              <a:defRPr sz="2000" b="0" baseline="0"/>
            </a:lvl1pPr>
          </a:lstStyle>
          <a:p>
            <a:pPr lvl="0"/>
            <a:r>
              <a:rPr lang="en-GB" noProof="0" dirty="0" smtClean="0"/>
              <a:t>Click to enter name of Presenter here</a:t>
            </a:r>
            <a:endParaRPr lang="en-GB" noProof="0" dirty="0"/>
          </a:p>
        </p:txBody>
      </p:sp>
      <p:sp>
        <p:nvSpPr>
          <p:cNvPr id="19" name="Job title"/>
          <p:cNvSpPr>
            <a:spLocks noGrp="1"/>
          </p:cNvSpPr>
          <p:nvPr>
            <p:ph type="body" sz="quarter" idx="12" hasCustomPrompt="1"/>
          </p:nvPr>
        </p:nvSpPr>
        <p:spPr>
          <a:xfrm>
            <a:off x="1871134" y="2814517"/>
            <a:ext cx="7896812" cy="278560"/>
          </a:xfrm>
        </p:spPr>
        <p:txBody>
          <a:bodyPr anchor="t" anchorCtr="0">
            <a:noAutofit/>
          </a:bodyPr>
          <a:lstStyle>
            <a:lvl1pPr marL="0" indent="0">
              <a:lnSpc>
                <a:spcPct val="100000"/>
              </a:lnSpc>
              <a:spcBef>
                <a:spcPts val="0"/>
              </a:spcBef>
              <a:spcAft>
                <a:spcPts val="0"/>
              </a:spcAft>
              <a:buNone/>
              <a:defRPr sz="2000" b="0" i="1" baseline="0"/>
            </a:lvl1pPr>
          </a:lstStyle>
          <a:p>
            <a:pPr lvl="0"/>
            <a:r>
              <a:rPr lang="en-GB" noProof="0" dirty="0" smtClean="0"/>
              <a:t>Click to enter Job Title here</a:t>
            </a:r>
            <a:endParaRPr lang="en-GB" noProof="0" dirty="0"/>
          </a:p>
        </p:txBody>
      </p:sp>
      <p:sp>
        <p:nvSpPr>
          <p:cNvPr id="11" name="TextBox 10"/>
          <p:cNvSpPr txBox="1"/>
          <p:nvPr userDrawn="1"/>
        </p:nvSpPr>
        <p:spPr>
          <a:xfrm>
            <a:off x="432226" y="6054248"/>
            <a:ext cx="5441244" cy="215444"/>
          </a:xfrm>
          <a:prstGeom prst="rect">
            <a:avLst/>
          </a:prstGeom>
          <a:noFill/>
        </p:spPr>
        <p:txBody>
          <a:bodyPr wrap="square" rtlCol="0">
            <a:spAutoFit/>
          </a:bodyPr>
          <a:lstStyle/>
          <a:p>
            <a:pPr>
              <a:spcAft>
                <a:spcPts val="100"/>
              </a:spcAft>
            </a:pPr>
            <a:r>
              <a:rPr lang="en-GB" sz="800" b="1" i="0" dirty="0" smtClean="0">
                <a:solidFill>
                  <a:schemeClr val="tx1"/>
                </a:solidFill>
              </a:rPr>
              <a:t>© 2020 Eversheds Sutherland</a:t>
            </a:r>
            <a:r>
              <a:rPr lang="en-GB" sz="800" b="1" i="0" baseline="0" dirty="0" smtClean="0">
                <a:solidFill>
                  <a:schemeClr val="tx1"/>
                </a:solidFill>
              </a:rPr>
              <a:t> (US) LLP</a:t>
            </a:r>
            <a:endParaRPr lang="en-GB" sz="800" b="1" i="0" dirty="0" smtClean="0">
              <a:solidFill>
                <a:schemeClr val="tx1"/>
              </a:solidFill>
            </a:endParaRPr>
          </a:p>
        </p:txBody>
      </p:sp>
      <p:sp>
        <p:nvSpPr>
          <p:cNvPr id="12" name="Footer Placeholder 3"/>
          <p:cNvSpPr txBox="1">
            <a:spLocks/>
          </p:cNvSpPr>
          <p:nvPr userDrawn="1"/>
        </p:nvSpPr>
        <p:spPr>
          <a:xfrm>
            <a:off x="443346" y="6231039"/>
            <a:ext cx="11404301" cy="557351"/>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600" i="1" dirty="0">
                <a:solidFill>
                  <a:schemeClr val="tx1">
                    <a:lumMod val="50000"/>
                    <a:lumOff val="50000"/>
                  </a:schemeClr>
                </a:solidFill>
                <a:latin typeface="+mj-lt"/>
              </a:rPr>
              <a:t>All Rights Reserved. This communication is for general informational purposes only and is not intended to constitute legal advice or a recommended course of action in any given situation. This communication is not intended to be, and should not be, relied upon by the recipient in making decisions of a legal nature with respect to the issues discussed herein. The recipient is encouraged to consult independent counsel before making any decisions or taking any action concerning the matters in this communication. This communication does not create an attorney-client relationship between </a:t>
            </a:r>
            <a:r>
              <a:rPr lang="en-US" sz="600" i="1" dirty="0" smtClean="0">
                <a:solidFill>
                  <a:schemeClr val="tx1">
                    <a:lumMod val="50000"/>
                    <a:lumOff val="50000"/>
                  </a:schemeClr>
                </a:solidFill>
                <a:latin typeface="+mj-lt"/>
              </a:rPr>
              <a:t>Eversheds Sutherland (US) LLP and </a:t>
            </a:r>
            <a:r>
              <a:rPr lang="en-US" sz="600" i="1" dirty="0">
                <a:solidFill>
                  <a:schemeClr val="tx1">
                    <a:lumMod val="50000"/>
                    <a:lumOff val="50000"/>
                  </a:schemeClr>
                </a:solidFill>
                <a:latin typeface="+mj-lt"/>
              </a:rPr>
              <a:t>the recipient. Eversheds Sutherland (US) LLP is part of a global legal practice, operating through various separate and distinct legal entities, under Eversheds Sutherland. For a full description of the structure and a list of offices, please visit www.eversheds-sutherland.com.  </a:t>
            </a:r>
            <a:endParaRPr lang="en-GB" sz="600" i="1" dirty="0">
              <a:solidFill>
                <a:schemeClr val="tx1">
                  <a:lumMod val="50000"/>
                  <a:lumOff val="50000"/>
                </a:schemeClr>
              </a:solidFill>
              <a:latin typeface="+mj-lt"/>
            </a:endParaRPr>
          </a:p>
        </p:txBody>
      </p:sp>
      <p:sp>
        <p:nvSpPr>
          <p:cNvPr id="13" name="Primary Image"/>
          <p:cNvSpPr>
            <a:spLocks noGrp="1"/>
          </p:cNvSpPr>
          <p:nvPr>
            <p:ph type="pic" sz="quarter" idx="14" hasCustomPrompt="1"/>
          </p:nvPr>
        </p:nvSpPr>
        <p:spPr>
          <a:xfrm>
            <a:off x="5788800" y="3114000"/>
            <a:ext cx="6403200" cy="3117038"/>
          </a:xfrm>
        </p:spPr>
        <p:txBody>
          <a:bodyPr anchor="ctr"/>
          <a:lstStyle>
            <a:lvl1pPr marL="0" indent="0" algn="ctr">
              <a:buNone/>
              <a:defRPr sz="2000"/>
            </a:lvl1pPr>
          </a:lstStyle>
          <a:p>
            <a:r>
              <a:rPr lang="en-GB" noProof="0" dirty="0" smtClean="0"/>
              <a:t>Please add a primary image from the Brand Library</a:t>
            </a:r>
            <a:endParaRPr lang="en-GB" noProof="0" dirty="0"/>
          </a:p>
        </p:txBody>
      </p:sp>
    </p:spTree>
    <p:custDataLst>
      <p:tags r:id="rId1"/>
    </p:custDataLst>
    <p:extLst>
      <p:ext uri="{BB962C8B-B14F-4D97-AF65-F5344CB8AC3E}">
        <p14:creationId xmlns:p14="http://schemas.microsoft.com/office/powerpoint/2010/main" val="2367903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255" userDrawn="1">
          <p15:clr>
            <a:srgbClr val="FBAE40"/>
          </p15:clr>
        </p15:guide>
        <p15:guide id="2" pos="363" userDrawn="1">
          <p15:clr>
            <a:srgbClr val="FBAE40"/>
          </p15:clr>
        </p15:guide>
        <p15:guide id="3" pos="7317" userDrawn="1">
          <p15:clr>
            <a:srgbClr val="FBAE40"/>
          </p15:clr>
        </p15:guide>
        <p15:guide id="4" orient="horz" pos="4065" userDrawn="1">
          <p15:clr>
            <a:srgbClr val="FBAE40"/>
          </p15:clr>
        </p15:guide>
        <p15:guide id="5" pos="3840" userDrawn="1">
          <p15:clr>
            <a:srgbClr val="FBAE40"/>
          </p15:clr>
        </p15:guide>
        <p15:guide id="6" pos="3809" userDrawn="1">
          <p15:clr>
            <a:srgbClr val="FBAE40"/>
          </p15:clr>
        </p15:guide>
        <p15:guide id="7" pos="3871" userDrawn="1">
          <p15:clr>
            <a:srgbClr val="FBAE40"/>
          </p15:clr>
        </p15:guide>
        <p15:guide id="8" pos="4687" userDrawn="1">
          <p15:clr>
            <a:srgbClr val="FBAE40"/>
          </p15:clr>
        </p15:guide>
        <p15:guide id="9" pos="5564" userDrawn="1">
          <p15:clr>
            <a:srgbClr val="FBAE40"/>
          </p15:clr>
        </p15:guide>
        <p15:guide id="10" pos="6440" userDrawn="1">
          <p15:clr>
            <a:srgbClr val="FBAE40"/>
          </p15:clr>
        </p15:guide>
        <p15:guide id="11" pos="2993" userDrawn="1">
          <p15:clr>
            <a:srgbClr val="FBAE40"/>
          </p15:clr>
        </p15:guide>
        <p15:guide id="12" pos="4747" userDrawn="1">
          <p15:clr>
            <a:srgbClr val="FBAE40"/>
          </p15:clr>
        </p15:guide>
        <p15:guide id="13" pos="5624" userDrawn="1">
          <p15:clr>
            <a:srgbClr val="FBAE40"/>
          </p15:clr>
        </p15:guide>
        <p15:guide id="14" pos="6501" userDrawn="1">
          <p15:clr>
            <a:srgbClr val="FBAE40"/>
          </p15:clr>
        </p15:guide>
        <p15:guide id="15" pos="2933" userDrawn="1">
          <p15:clr>
            <a:srgbClr val="FBAE40"/>
          </p15:clr>
        </p15:guide>
        <p15:guide id="16" pos="2116" userDrawn="1">
          <p15:clr>
            <a:srgbClr val="FBAE40"/>
          </p15:clr>
        </p15:guide>
        <p15:guide id="17" pos="2056" userDrawn="1">
          <p15:clr>
            <a:srgbClr val="FBAE40"/>
          </p15:clr>
        </p15:guide>
        <p15:guide id="18" pos="1240" userDrawn="1">
          <p15:clr>
            <a:srgbClr val="FBAE40"/>
          </p15:clr>
        </p15:guide>
        <p15:guide id="19" pos="1179" userDrawn="1">
          <p15:clr>
            <a:srgbClr val="FBAE40"/>
          </p15:clr>
        </p15:guide>
        <p15:guide id="20" orient="horz" pos="1049" userDrawn="1">
          <p15:clr>
            <a:srgbClr val="FBAE40"/>
          </p15:clr>
        </p15:guide>
        <p15:guide id="21" orient="horz" pos="1321"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Divi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75731" y="2457450"/>
            <a:ext cx="7315200" cy="457200"/>
          </a:xfrm>
        </p:spPr>
        <p:txBody>
          <a:bodyPr anchor="t" anchorCtr="0">
            <a:noAutofit/>
          </a:bodyPr>
          <a:lstStyle>
            <a:lvl1pPr algn="l">
              <a:defRPr sz="2400"/>
            </a:lvl1pPr>
          </a:lstStyle>
          <a:p>
            <a:r>
              <a:rPr lang="en-US" dirty="0" smtClean="0"/>
              <a:t>Click to edit Divider Heading</a:t>
            </a:r>
            <a:endParaRPr lang="en-US" dirty="0"/>
          </a:p>
        </p:txBody>
      </p:sp>
      <p:sp>
        <p:nvSpPr>
          <p:cNvPr id="3" name="Text Placeholder 2"/>
          <p:cNvSpPr>
            <a:spLocks noGrp="1"/>
          </p:cNvSpPr>
          <p:nvPr>
            <p:ph type="body" idx="1" hasCustomPrompt="1"/>
          </p:nvPr>
        </p:nvSpPr>
        <p:spPr>
          <a:xfrm>
            <a:off x="575731" y="2916848"/>
            <a:ext cx="7315200" cy="466344"/>
          </a:xfrm>
        </p:spPr>
        <p:txBody>
          <a:bodyPr anchor="t" anchorCtr="0">
            <a:noAutofit/>
          </a:bodyPr>
          <a:lstStyle>
            <a:lvl1pPr marL="0" indent="0" algn="l">
              <a:buNone/>
              <a:defRPr sz="24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smtClean="0"/>
              <a:t>Click to edit Divider sub-heading</a:t>
            </a:r>
          </a:p>
        </p:txBody>
      </p:sp>
      <p:sp>
        <p:nvSpPr>
          <p:cNvPr id="4" name="TextBox 3"/>
          <p:cNvSpPr txBox="1"/>
          <p:nvPr userDrawn="1"/>
        </p:nvSpPr>
        <p:spPr>
          <a:xfrm>
            <a:off x="463592" y="6483807"/>
            <a:ext cx="2816352" cy="215444"/>
          </a:xfrm>
          <a:prstGeom prst="rect">
            <a:avLst/>
          </a:prstGeom>
          <a:noFill/>
        </p:spPr>
        <p:txBody>
          <a:bodyPr wrap="square" rtlCol="0">
            <a:spAutoFit/>
          </a:bodyPr>
          <a:lstStyle/>
          <a:p>
            <a:r>
              <a:rPr lang="en-US" sz="800" b="1" dirty="0" smtClean="0"/>
              <a:t>Eversheds Sutherland</a:t>
            </a:r>
            <a:endParaRPr lang="en-US" sz="800" b="0" dirty="0"/>
          </a:p>
        </p:txBody>
      </p:sp>
    </p:spTree>
    <p:extLst>
      <p:ext uri="{BB962C8B-B14F-4D97-AF65-F5344CB8AC3E}">
        <p14:creationId xmlns:p14="http://schemas.microsoft.com/office/powerpoint/2010/main" val="3521738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orient="horz" pos="1548">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Divider - secondary im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45480" y="2457451"/>
            <a:ext cx="4306437" cy="641839"/>
          </a:xfrm>
        </p:spPr>
        <p:txBody>
          <a:bodyPr anchor="t">
            <a:noAutofit/>
          </a:bodyPr>
          <a:lstStyle>
            <a:lvl1pPr algn="l">
              <a:defRPr sz="2100"/>
            </a:lvl1pPr>
          </a:lstStyle>
          <a:p>
            <a:r>
              <a:rPr lang="en-GB" noProof="0" dirty="0" smtClean="0"/>
              <a:t>Click to edit Divider Heading</a:t>
            </a:r>
            <a:endParaRPr lang="en-GB" noProof="0" dirty="0"/>
          </a:p>
        </p:txBody>
      </p:sp>
      <p:sp>
        <p:nvSpPr>
          <p:cNvPr id="3" name="Text Placeholder 2"/>
          <p:cNvSpPr>
            <a:spLocks noGrp="1"/>
          </p:cNvSpPr>
          <p:nvPr>
            <p:ph type="body" idx="1" hasCustomPrompt="1"/>
          </p:nvPr>
        </p:nvSpPr>
        <p:spPr>
          <a:xfrm>
            <a:off x="445479" y="3127864"/>
            <a:ext cx="4306440" cy="740752"/>
          </a:xfrm>
        </p:spPr>
        <p:txBody>
          <a:bodyPr>
            <a:noAutofit/>
          </a:bodyPr>
          <a:lstStyle>
            <a:lvl1pPr marL="0" indent="0" algn="l">
              <a:buNone/>
              <a:defRPr sz="2100">
                <a:solidFill>
                  <a:schemeClr val="tx1"/>
                </a:solidFill>
                <a:latin typeface="+mj-lt"/>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GB" noProof="0" dirty="0" smtClean="0"/>
              <a:t>Click to edit Divider sub-heading</a:t>
            </a:r>
          </a:p>
        </p:txBody>
      </p:sp>
      <p:sp>
        <p:nvSpPr>
          <p:cNvPr id="5" name="Picture Placeholder 4"/>
          <p:cNvSpPr>
            <a:spLocks noGrp="1"/>
          </p:cNvSpPr>
          <p:nvPr>
            <p:ph type="pic" sz="quarter" idx="10" hasCustomPrompt="1"/>
          </p:nvPr>
        </p:nvSpPr>
        <p:spPr>
          <a:xfrm>
            <a:off x="4751917" y="0"/>
            <a:ext cx="7440083" cy="6858000"/>
          </a:xfrm>
        </p:spPr>
        <p:txBody>
          <a:bodyPr anchor="ctr">
            <a:normAutofit/>
          </a:bodyPr>
          <a:lstStyle>
            <a:lvl1pPr marL="0" indent="0" algn="ctr">
              <a:buNone/>
              <a:defRPr sz="1800" baseline="0"/>
            </a:lvl1pPr>
          </a:lstStyle>
          <a:p>
            <a:r>
              <a:rPr lang="en-GB" noProof="0" dirty="0" smtClean="0"/>
              <a:t>Click to add secondary image here </a:t>
            </a:r>
          </a:p>
          <a:p>
            <a:r>
              <a:rPr lang="en-GB" noProof="0" dirty="0" smtClean="0"/>
              <a:t>(ensure it is right up to the edge of the slide)</a:t>
            </a:r>
            <a:endParaRPr lang="en-GB" noProof="0" dirty="0"/>
          </a:p>
        </p:txBody>
      </p:sp>
      <p:sp>
        <p:nvSpPr>
          <p:cNvPr id="6" name="TextBox 5"/>
          <p:cNvSpPr txBox="1"/>
          <p:nvPr userDrawn="1"/>
        </p:nvSpPr>
        <p:spPr>
          <a:xfrm>
            <a:off x="463592" y="6483807"/>
            <a:ext cx="2816352" cy="215444"/>
          </a:xfrm>
          <a:prstGeom prst="rect">
            <a:avLst/>
          </a:prstGeom>
          <a:noFill/>
        </p:spPr>
        <p:txBody>
          <a:bodyPr wrap="square" rtlCol="0">
            <a:spAutoFit/>
          </a:bodyPr>
          <a:lstStyle/>
          <a:p>
            <a:r>
              <a:rPr lang="en-US" sz="800" b="1" dirty="0" smtClean="0"/>
              <a:t>Eversheds Sutherland</a:t>
            </a:r>
            <a:endParaRPr lang="en-US" sz="800" b="0" dirty="0"/>
          </a:p>
        </p:txBody>
      </p:sp>
    </p:spTree>
    <p:extLst>
      <p:ext uri="{BB962C8B-B14F-4D97-AF65-F5344CB8AC3E}">
        <p14:creationId xmlns:p14="http://schemas.microsoft.com/office/powerpoint/2010/main" val="3698317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orient="horz" pos="1548">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Divider - coloured backgroun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75732" y="2457450"/>
            <a:ext cx="7315200" cy="457200"/>
          </a:xfrm>
        </p:spPr>
        <p:txBody>
          <a:bodyPr anchor="t" anchorCtr="0">
            <a:noAutofit/>
          </a:bodyPr>
          <a:lstStyle>
            <a:lvl1pPr algn="l">
              <a:defRPr sz="2400" baseline="0">
                <a:solidFill>
                  <a:schemeClr val="bg1"/>
                </a:solidFill>
              </a:defRPr>
            </a:lvl1pPr>
          </a:lstStyle>
          <a:p>
            <a:r>
              <a:rPr lang="en-GB" noProof="0" dirty="0" smtClean="0"/>
              <a:t>Click to edit Divider Heading</a:t>
            </a:r>
            <a:endParaRPr lang="en-GB" noProof="0" dirty="0"/>
          </a:p>
        </p:txBody>
      </p:sp>
      <p:sp>
        <p:nvSpPr>
          <p:cNvPr id="3" name="Text Placeholder 2"/>
          <p:cNvSpPr>
            <a:spLocks noGrp="1"/>
          </p:cNvSpPr>
          <p:nvPr>
            <p:ph type="body" idx="1" hasCustomPrompt="1"/>
          </p:nvPr>
        </p:nvSpPr>
        <p:spPr>
          <a:xfrm>
            <a:off x="575732" y="2916848"/>
            <a:ext cx="7315200" cy="466344"/>
          </a:xfrm>
        </p:spPr>
        <p:txBody>
          <a:bodyPr>
            <a:noAutofit/>
          </a:bodyPr>
          <a:lstStyle>
            <a:lvl1pPr marL="0" indent="0" algn="l">
              <a:buNone/>
              <a:defRPr sz="2400">
                <a:solidFill>
                  <a:schemeClr val="bg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GB" noProof="0" dirty="0" smtClean="0"/>
              <a:t>Click to edit Divider sub-heading</a:t>
            </a:r>
          </a:p>
        </p:txBody>
      </p:sp>
      <p:sp>
        <p:nvSpPr>
          <p:cNvPr id="4" name="TextBox 3"/>
          <p:cNvSpPr txBox="1"/>
          <p:nvPr userDrawn="1"/>
        </p:nvSpPr>
        <p:spPr>
          <a:xfrm>
            <a:off x="463296" y="6483807"/>
            <a:ext cx="2816000" cy="215444"/>
          </a:xfrm>
          <a:prstGeom prst="rect">
            <a:avLst/>
          </a:prstGeom>
          <a:noFill/>
        </p:spPr>
        <p:txBody>
          <a:bodyPr wrap="square" rtlCol="0">
            <a:spAutoFit/>
          </a:bodyPr>
          <a:lstStyle/>
          <a:p>
            <a:r>
              <a:rPr lang="en-US" sz="800" b="1" dirty="0" smtClean="0">
                <a:solidFill>
                  <a:schemeClr val="bg1"/>
                </a:solidFill>
              </a:rPr>
              <a:t>Eversheds Sutherland</a:t>
            </a:r>
            <a:endParaRPr lang="en-US" sz="800" b="0" dirty="0">
              <a:solidFill>
                <a:schemeClr val="bg1"/>
              </a:solidFill>
            </a:endParaRPr>
          </a:p>
        </p:txBody>
      </p:sp>
    </p:spTree>
    <p:extLst>
      <p:ext uri="{BB962C8B-B14F-4D97-AF65-F5344CB8AC3E}">
        <p14:creationId xmlns:p14="http://schemas.microsoft.com/office/powerpoint/2010/main" val="4009570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orient="horz" pos="1548">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Quote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097025" y="2534051"/>
            <a:ext cx="8352367" cy="1683360"/>
          </a:xfrm>
        </p:spPr>
        <p:txBody>
          <a:bodyPr anchor="t">
            <a:noAutofit/>
          </a:bodyPr>
          <a:lstStyle>
            <a:lvl1pPr algn="l">
              <a:defRPr sz="2100" b="0" i="1">
                <a:solidFill>
                  <a:schemeClr val="bg1"/>
                </a:solidFill>
              </a:defRPr>
            </a:lvl1pPr>
          </a:lstStyle>
          <a:p>
            <a:r>
              <a:rPr lang="en-GB" noProof="0" dirty="0" smtClean="0"/>
              <a:t>Click to add in quote here</a:t>
            </a:r>
            <a:endParaRPr lang="en-GB" noProof="0" dirty="0"/>
          </a:p>
        </p:txBody>
      </p:sp>
      <p:sp>
        <p:nvSpPr>
          <p:cNvPr id="3" name="Text Placeholder 2"/>
          <p:cNvSpPr>
            <a:spLocks noGrp="1"/>
          </p:cNvSpPr>
          <p:nvPr>
            <p:ph type="body" idx="1" hasCustomPrompt="1"/>
          </p:nvPr>
        </p:nvSpPr>
        <p:spPr>
          <a:xfrm>
            <a:off x="2097025" y="4217412"/>
            <a:ext cx="6961716" cy="265967"/>
          </a:xfrm>
        </p:spPr>
        <p:txBody>
          <a:bodyPr>
            <a:noAutofit/>
          </a:bodyPr>
          <a:lstStyle>
            <a:lvl1pPr marL="0" indent="0" algn="l">
              <a:buNone/>
              <a:defRPr sz="1200" b="1" baseline="0">
                <a:solidFill>
                  <a:schemeClr val="bg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smtClean="0"/>
              <a:t>Click to add name of author</a:t>
            </a:r>
          </a:p>
        </p:txBody>
      </p:sp>
      <p:sp>
        <p:nvSpPr>
          <p:cNvPr id="8" name="TextBox 7"/>
          <p:cNvSpPr txBox="1"/>
          <p:nvPr userDrawn="1"/>
        </p:nvSpPr>
        <p:spPr>
          <a:xfrm>
            <a:off x="634185" y="1194858"/>
            <a:ext cx="1899955" cy="2646878"/>
          </a:xfrm>
          <a:prstGeom prst="rect">
            <a:avLst/>
          </a:prstGeom>
          <a:noFill/>
        </p:spPr>
        <p:txBody>
          <a:bodyPr wrap="square" rtlCol="0">
            <a:spAutoFit/>
          </a:bodyPr>
          <a:lstStyle/>
          <a:p>
            <a:r>
              <a:rPr lang="en-GB" sz="16600" b="0" dirty="0" smtClean="0">
                <a:solidFill>
                  <a:schemeClr val="bg1"/>
                </a:solidFill>
                <a:latin typeface="Arial Black" panose="020B0A04020102020204" pitchFamily="34" charset="0"/>
                <a:ea typeface="BatangChe" panose="02030609000101010101" pitchFamily="49" charset="-127"/>
                <a:cs typeface="Estrangelo Edessa" panose="03080600000000000000" pitchFamily="66" charset="0"/>
              </a:rPr>
              <a:t>“</a:t>
            </a:r>
            <a:endParaRPr lang="en-GB" sz="13800" b="0" dirty="0">
              <a:solidFill>
                <a:schemeClr val="bg1"/>
              </a:solidFill>
              <a:latin typeface="Arial Black" panose="020B0A04020102020204" pitchFamily="34" charset="0"/>
              <a:ea typeface="BatangChe" panose="02030609000101010101" pitchFamily="49" charset="-127"/>
              <a:cs typeface="Estrangelo Edessa" panose="03080600000000000000" pitchFamily="66" charset="0"/>
            </a:endParaRPr>
          </a:p>
        </p:txBody>
      </p:sp>
      <p:sp>
        <p:nvSpPr>
          <p:cNvPr id="9" name="TextBox 8"/>
          <p:cNvSpPr txBox="1"/>
          <p:nvPr userDrawn="1"/>
        </p:nvSpPr>
        <p:spPr>
          <a:xfrm>
            <a:off x="9077569" y="3841736"/>
            <a:ext cx="1736968" cy="2646878"/>
          </a:xfrm>
          <a:prstGeom prst="rect">
            <a:avLst/>
          </a:prstGeom>
          <a:noFill/>
        </p:spPr>
        <p:txBody>
          <a:bodyPr wrap="square" rtlCol="0">
            <a:spAutoFit/>
          </a:bodyPr>
          <a:lstStyle/>
          <a:p>
            <a:r>
              <a:rPr lang="en-GB" sz="16600" b="0" dirty="0" smtClean="0">
                <a:solidFill>
                  <a:schemeClr val="bg1"/>
                </a:solidFill>
                <a:latin typeface="Arial Black" panose="020B0A04020102020204" pitchFamily="34" charset="0"/>
                <a:ea typeface="BatangChe" panose="02030609000101010101" pitchFamily="49" charset="-127"/>
                <a:cs typeface="Estrangelo Edessa" panose="03080600000000000000" pitchFamily="66" charset="0"/>
              </a:rPr>
              <a:t>”</a:t>
            </a:r>
            <a:endParaRPr lang="en-GB" sz="13800" b="0" dirty="0">
              <a:solidFill>
                <a:schemeClr val="bg1"/>
              </a:solidFill>
              <a:latin typeface="Arial Black" panose="020B0A04020102020204" pitchFamily="34" charset="0"/>
              <a:ea typeface="BatangChe" panose="02030609000101010101" pitchFamily="49" charset="-127"/>
              <a:cs typeface="Estrangelo Edessa" panose="03080600000000000000" pitchFamily="66" charset="0"/>
            </a:endParaRPr>
          </a:p>
        </p:txBody>
      </p:sp>
      <p:sp>
        <p:nvSpPr>
          <p:cNvPr id="6" name="TextBox 5"/>
          <p:cNvSpPr txBox="1"/>
          <p:nvPr userDrawn="1"/>
        </p:nvSpPr>
        <p:spPr>
          <a:xfrm>
            <a:off x="463592" y="6483807"/>
            <a:ext cx="2816352" cy="215444"/>
          </a:xfrm>
          <a:prstGeom prst="rect">
            <a:avLst/>
          </a:prstGeom>
          <a:noFill/>
        </p:spPr>
        <p:txBody>
          <a:bodyPr wrap="square" rtlCol="0">
            <a:spAutoFit/>
          </a:bodyPr>
          <a:lstStyle/>
          <a:p>
            <a:r>
              <a:rPr lang="en-US" sz="800" b="1" dirty="0" smtClean="0">
                <a:solidFill>
                  <a:schemeClr val="bg1"/>
                </a:solidFill>
              </a:rPr>
              <a:t>Eversheds Sutherland</a:t>
            </a:r>
            <a:endParaRPr lang="en-US" sz="800" b="0" dirty="0">
              <a:solidFill>
                <a:schemeClr val="bg1"/>
              </a:solidFill>
            </a:endParaRPr>
          </a:p>
        </p:txBody>
      </p:sp>
      <p:sp>
        <p:nvSpPr>
          <p:cNvPr id="7" name="TextBox 6"/>
          <p:cNvSpPr txBox="1"/>
          <p:nvPr userDrawn="1"/>
        </p:nvSpPr>
        <p:spPr>
          <a:xfrm>
            <a:off x="4847861" y="6511856"/>
            <a:ext cx="2818468" cy="184666"/>
          </a:xfrm>
          <a:prstGeom prst="rect">
            <a:avLst/>
          </a:prstGeom>
          <a:noFill/>
        </p:spPr>
        <p:txBody>
          <a:bodyPr vert="horz" wrap="square" rtlCol="0">
            <a:spAutoFit/>
          </a:bodyPr>
          <a:lstStyle/>
          <a:p>
            <a:r>
              <a:rPr lang="en-US" sz="600" b="0" i="1" dirty="0" smtClean="0">
                <a:solidFill>
                  <a:schemeClr val="bg1"/>
                </a:solidFill>
                <a:latin typeface="Verdana"/>
              </a:rPr>
              <a:t>PRIVILEGED AND CONFIDENTIAL</a:t>
            </a:r>
            <a:endParaRPr lang="en-US" sz="600" b="0" i="1" dirty="0">
              <a:solidFill>
                <a:schemeClr val="bg1"/>
              </a:solidFill>
              <a:latin typeface="Verdana"/>
            </a:endParaRPr>
          </a:p>
        </p:txBody>
      </p:sp>
    </p:spTree>
    <p:extLst>
      <p:ext uri="{BB962C8B-B14F-4D97-AF65-F5344CB8AC3E}">
        <p14:creationId xmlns:p14="http://schemas.microsoft.com/office/powerpoint/2010/main" val="2667384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2160" userDrawn="1">
          <p15:clr>
            <a:srgbClr val="FBAE40"/>
          </p15:clr>
        </p15:guide>
        <p15:guide id="2" orient="horz" pos="1548"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Branded Chart">
    <p:spTree>
      <p:nvGrpSpPr>
        <p:cNvPr id="1" name=""/>
        <p:cNvGrpSpPr/>
        <p:nvPr/>
      </p:nvGrpSpPr>
      <p:grpSpPr>
        <a:xfrm>
          <a:off x="0" y="0"/>
          <a:ext cx="0" cy="0"/>
          <a:chOff x="0" y="0"/>
          <a:chExt cx="0" cy="0"/>
        </a:xfrm>
      </p:grpSpPr>
      <p:sp>
        <p:nvSpPr>
          <p:cNvPr id="2" name="Title 1"/>
          <p:cNvSpPr>
            <a:spLocks noGrp="1"/>
          </p:cNvSpPr>
          <p:nvPr>
            <p:ph type="title"/>
          </p:nvPr>
        </p:nvSpPr>
        <p:spPr>
          <a:xfrm>
            <a:off x="573024" y="404814"/>
            <a:ext cx="11045952" cy="333740"/>
          </a:xfrm>
        </p:spPr>
        <p:txBody>
          <a:bodyPr/>
          <a:lstStyle/>
          <a:p>
            <a:r>
              <a:rPr lang="en-US" smtClean="0"/>
              <a:t>Click to edit Master title style</a:t>
            </a:r>
            <a:endParaRPr lang="en-US" dirty="0"/>
          </a:p>
        </p:txBody>
      </p:sp>
      <p:sp>
        <p:nvSpPr>
          <p:cNvPr id="10" name="Sub-heading"/>
          <p:cNvSpPr>
            <a:spLocks noGrp="1"/>
          </p:cNvSpPr>
          <p:nvPr>
            <p:ph type="body" sz="quarter" idx="10" hasCustomPrompt="1"/>
          </p:nvPr>
        </p:nvSpPr>
        <p:spPr>
          <a:xfrm>
            <a:off x="575734" y="738188"/>
            <a:ext cx="11040533" cy="377825"/>
          </a:xfrm>
        </p:spPr>
        <p:txBody>
          <a:bodyPr>
            <a:noAutofit/>
          </a:bodyPr>
          <a:lstStyle>
            <a:lvl1pPr marL="0" indent="0">
              <a:buNone/>
              <a:defRPr sz="1900" baseline="0"/>
            </a:lvl1pPr>
          </a:lstStyle>
          <a:p>
            <a:pPr lvl="0"/>
            <a:r>
              <a:rPr lang="en-US" dirty="0" smtClean="0"/>
              <a:t>Click to add sub-heading</a:t>
            </a:r>
            <a:endParaRPr lang="en-US" dirty="0"/>
          </a:p>
        </p:txBody>
      </p:sp>
      <p:sp>
        <p:nvSpPr>
          <p:cNvPr id="8" name="Chart Placeholder 7"/>
          <p:cNvSpPr>
            <a:spLocks noGrp="1"/>
          </p:cNvSpPr>
          <p:nvPr>
            <p:ph type="chart" sz="quarter" idx="11" hasCustomPrompt="1"/>
          </p:nvPr>
        </p:nvSpPr>
        <p:spPr>
          <a:xfrm>
            <a:off x="575734" y="1572768"/>
            <a:ext cx="11040533" cy="4818888"/>
          </a:xfrm>
        </p:spPr>
        <p:txBody>
          <a:bodyPr>
            <a:noAutofit/>
          </a:bodyPr>
          <a:lstStyle>
            <a:lvl1pPr marL="0" indent="0" algn="l">
              <a:buFont typeface="Arial" panose="020B0604020202020204" pitchFamily="34" charset="0"/>
              <a:buNone/>
              <a:defRPr sz="1400" i="1" baseline="0"/>
            </a:lvl1pPr>
          </a:lstStyle>
          <a:p>
            <a:r>
              <a:rPr lang="en-US" dirty="0" smtClean="0"/>
              <a:t>1. Click the icon below to create an Eversheds Sutherland branded chart</a:t>
            </a:r>
            <a:br>
              <a:rPr lang="en-US" dirty="0" smtClean="0"/>
            </a:br>
            <a:r>
              <a:rPr lang="en-US" dirty="0" smtClean="0"/>
              <a:t>2. Select Templates</a:t>
            </a:r>
            <a:br>
              <a:rPr lang="en-US" dirty="0" smtClean="0"/>
            </a:br>
            <a:r>
              <a:rPr lang="en-US" dirty="0" smtClean="0"/>
              <a:t>3. Choose between Bar, Doughnut, Line with copy, Line</a:t>
            </a:r>
            <a:endParaRPr lang="en-US" dirty="0"/>
          </a:p>
        </p:txBody>
      </p:sp>
      <p:sp>
        <p:nvSpPr>
          <p:cNvPr id="14" name="Slide Number Placeholder 6"/>
          <p:cNvSpPr>
            <a:spLocks noGrp="1"/>
          </p:cNvSpPr>
          <p:nvPr>
            <p:ph type="sldNum" sz="quarter" idx="15"/>
          </p:nvPr>
        </p:nvSpPr>
        <p:spPr>
          <a:xfrm>
            <a:off x="10726600" y="6441900"/>
            <a:ext cx="1060256" cy="273050"/>
          </a:xfrm>
        </p:spPr>
        <p:txBody>
          <a:bodyPr/>
          <a:lstStyle/>
          <a:p>
            <a:fld id="{03F1EFBE-6FC5-4E3B-A532-A391AE8323A1}" type="slidenum">
              <a:rPr lang="en-GB" smtClean="0"/>
              <a:pPr/>
              <a:t>‹#›</a:t>
            </a:fld>
            <a:endParaRPr lang="en-GB" dirty="0"/>
          </a:p>
        </p:txBody>
      </p:sp>
      <p:sp>
        <p:nvSpPr>
          <p:cNvPr id="15" name="TextBox 14"/>
          <p:cNvSpPr txBox="1"/>
          <p:nvPr userDrawn="1"/>
        </p:nvSpPr>
        <p:spPr>
          <a:xfrm>
            <a:off x="463592" y="6483807"/>
            <a:ext cx="2816352" cy="215444"/>
          </a:xfrm>
          <a:prstGeom prst="rect">
            <a:avLst/>
          </a:prstGeom>
          <a:noFill/>
        </p:spPr>
        <p:txBody>
          <a:bodyPr wrap="square" rtlCol="0">
            <a:noAutofit/>
          </a:bodyPr>
          <a:lstStyle/>
          <a:p>
            <a:r>
              <a:rPr lang="en-US" sz="800" b="1" dirty="0" smtClean="0"/>
              <a:t>Eversheds Sutherland</a:t>
            </a:r>
            <a:endParaRPr lang="en-US" sz="800" b="0" dirty="0"/>
          </a:p>
        </p:txBody>
      </p:sp>
      <p:sp>
        <p:nvSpPr>
          <p:cNvPr id="9" name="TextBox 8"/>
          <p:cNvSpPr txBox="1"/>
          <p:nvPr userDrawn="1"/>
        </p:nvSpPr>
        <p:spPr>
          <a:xfrm>
            <a:off x="4847861" y="6511856"/>
            <a:ext cx="2818468" cy="184666"/>
          </a:xfrm>
          <a:prstGeom prst="rect">
            <a:avLst/>
          </a:prstGeom>
          <a:noFill/>
        </p:spPr>
        <p:txBody>
          <a:bodyPr vert="horz" wrap="square" rtlCol="0">
            <a:noAutofit/>
          </a:bodyPr>
          <a:lstStyle/>
          <a:p>
            <a:r>
              <a:rPr lang="en-US" sz="600" b="0" i="1" dirty="0" smtClean="0">
                <a:solidFill>
                  <a:srgbClr val="000000"/>
                </a:solidFill>
                <a:latin typeface="Verdana"/>
              </a:rPr>
              <a:t>PRIVILEGED AND CONFIDENTIAL</a:t>
            </a:r>
            <a:endParaRPr lang="en-US" sz="600" b="0" i="1" dirty="0">
              <a:solidFill>
                <a:srgbClr val="000000"/>
              </a:solidFill>
              <a:latin typeface="Verdana"/>
            </a:endParaRPr>
          </a:p>
        </p:txBody>
      </p:sp>
    </p:spTree>
    <p:extLst>
      <p:ext uri="{BB962C8B-B14F-4D97-AF65-F5344CB8AC3E}">
        <p14:creationId xmlns:p14="http://schemas.microsoft.com/office/powerpoint/2010/main" val="597135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eam Profile - 2 people">
    <p:spTree>
      <p:nvGrpSpPr>
        <p:cNvPr id="1" name=""/>
        <p:cNvGrpSpPr/>
        <p:nvPr/>
      </p:nvGrpSpPr>
      <p:grpSpPr>
        <a:xfrm>
          <a:off x="0" y="0"/>
          <a:ext cx="0" cy="0"/>
          <a:chOff x="0" y="0"/>
          <a:chExt cx="0" cy="0"/>
        </a:xfrm>
      </p:grpSpPr>
      <p:sp>
        <p:nvSpPr>
          <p:cNvPr id="3" name="Main content placeholder"/>
          <p:cNvSpPr>
            <a:spLocks noGrp="1"/>
          </p:cNvSpPr>
          <p:nvPr>
            <p:ph idx="1" hasCustomPrompt="1"/>
          </p:nvPr>
        </p:nvSpPr>
        <p:spPr>
          <a:xfrm>
            <a:off x="470824" y="5055578"/>
            <a:ext cx="5576493" cy="1170841"/>
          </a:xfrm>
        </p:spPr>
        <p:txBody>
          <a:bodyPr>
            <a:noAutofit/>
          </a:bodyPr>
          <a:lstStyle>
            <a:lvl1pPr marL="0" indent="0">
              <a:buFont typeface="Verdana" panose="020B0604030504040204" pitchFamily="34" charset="0"/>
              <a:buNone/>
              <a:defRPr sz="1200"/>
            </a:lvl1pPr>
            <a:lvl2pPr>
              <a:defRPr baseline="0"/>
            </a:lvl2pPr>
          </a:lstStyle>
          <a:p>
            <a:pPr lvl="0"/>
            <a:r>
              <a:rPr lang="en-US" dirty="0" smtClean="0"/>
              <a:t>Click to edit profile text</a:t>
            </a:r>
          </a:p>
        </p:txBody>
      </p:sp>
      <p:sp>
        <p:nvSpPr>
          <p:cNvPr id="9" name="Intro line"/>
          <p:cNvSpPr>
            <a:spLocks noGrp="1"/>
          </p:cNvSpPr>
          <p:nvPr>
            <p:ph type="body" sz="quarter" idx="11" hasCustomPrompt="1"/>
          </p:nvPr>
        </p:nvSpPr>
        <p:spPr>
          <a:xfrm>
            <a:off x="470824" y="4337478"/>
            <a:ext cx="5576493" cy="259251"/>
          </a:xfrm>
        </p:spPr>
        <p:txBody>
          <a:bodyPr>
            <a:noAutofit/>
          </a:bodyPr>
          <a:lstStyle>
            <a:lvl1pPr marL="0" indent="0">
              <a:buNone/>
              <a:defRPr sz="1200" b="1">
                <a:solidFill>
                  <a:schemeClr val="accent1"/>
                </a:solidFill>
              </a:defRPr>
            </a:lvl1pPr>
          </a:lstStyle>
          <a:p>
            <a:pPr lvl="0"/>
            <a:r>
              <a:rPr lang="en-US" dirty="0" smtClean="0"/>
              <a:t>Click to edit name and surname</a:t>
            </a:r>
          </a:p>
        </p:txBody>
      </p:sp>
      <p:sp>
        <p:nvSpPr>
          <p:cNvPr id="7" name="Sub-heading"/>
          <p:cNvSpPr>
            <a:spLocks noGrp="1"/>
          </p:cNvSpPr>
          <p:nvPr>
            <p:ph type="body" sz="quarter" idx="10" hasCustomPrompt="1"/>
          </p:nvPr>
        </p:nvSpPr>
        <p:spPr>
          <a:xfrm>
            <a:off x="575734" y="738188"/>
            <a:ext cx="11040533" cy="377825"/>
          </a:xfrm>
        </p:spPr>
        <p:txBody>
          <a:bodyPr/>
          <a:lstStyle>
            <a:lvl1pPr marL="0" indent="0">
              <a:buNone/>
              <a:defRPr sz="1900" baseline="0"/>
            </a:lvl1pPr>
          </a:lstStyle>
          <a:p>
            <a:pPr lvl="0"/>
            <a:r>
              <a:rPr lang="en-US" dirty="0" smtClean="0"/>
              <a:t>Click to add sub-heading</a:t>
            </a:r>
            <a:endParaRPr lang="en-US" dirty="0"/>
          </a:p>
        </p:txBody>
      </p:sp>
      <p:sp>
        <p:nvSpPr>
          <p:cNvPr id="2" name="Heading"/>
          <p:cNvSpPr>
            <a:spLocks noGrp="1"/>
          </p:cNvSpPr>
          <p:nvPr>
            <p:ph type="title" hasCustomPrompt="1"/>
          </p:nvPr>
        </p:nvSpPr>
        <p:spPr>
          <a:xfrm>
            <a:off x="575734" y="404814"/>
            <a:ext cx="11040533" cy="333741"/>
          </a:xfrm>
        </p:spPr>
        <p:txBody>
          <a:bodyPr anchor="t" anchorCtr="0">
            <a:noAutofit/>
          </a:bodyPr>
          <a:lstStyle>
            <a:lvl1pPr>
              <a:defRPr sz="2100" baseline="0"/>
            </a:lvl1pPr>
          </a:lstStyle>
          <a:p>
            <a:r>
              <a:rPr lang="en-US" dirty="0" smtClean="0"/>
              <a:t>Click to add Heading</a:t>
            </a:r>
            <a:endParaRPr lang="en-US" dirty="0"/>
          </a:p>
        </p:txBody>
      </p:sp>
      <p:sp>
        <p:nvSpPr>
          <p:cNvPr id="10" name="Intro line"/>
          <p:cNvSpPr>
            <a:spLocks noGrp="1"/>
          </p:cNvSpPr>
          <p:nvPr>
            <p:ph type="body" sz="quarter" idx="12" hasCustomPrompt="1"/>
          </p:nvPr>
        </p:nvSpPr>
        <p:spPr>
          <a:xfrm>
            <a:off x="470824" y="4606468"/>
            <a:ext cx="5576493" cy="259251"/>
          </a:xfrm>
        </p:spPr>
        <p:txBody>
          <a:bodyPr>
            <a:noAutofit/>
          </a:bodyPr>
          <a:lstStyle>
            <a:lvl1pPr marL="0" indent="0">
              <a:buNone/>
              <a:defRPr sz="1200" b="0" i="1">
                <a:solidFill>
                  <a:schemeClr val="accent1"/>
                </a:solidFill>
              </a:defRPr>
            </a:lvl1pPr>
          </a:lstStyle>
          <a:p>
            <a:pPr lvl="0"/>
            <a:r>
              <a:rPr lang="en-US" dirty="0" smtClean="0"/>
              <a:t>Click to edit job title</a:t>
            </a:r>
          </a:p>
        </p:txBody>
      </p:sp>
      <p:sp>
        <p:nvSpPr>
          <p:cNvPr id="6" name="Picture Placeholder 5"/>
          <p:cNvSpPr>
            <a:spLocks noGrp="1"/>
          </p:cNvSpPr>
          <p:nvPr>
            <p:ph type="pic" sz="quarter" idx="13" hasCustomPrompt="1"/>
          </p:nvPr>
        </p:nvSpPr>
        <p:spPr>
          <a:xfrm>
            <a:off x="473199" y="1989138"/>
            <a:ext cx="5571744" cy="2158480"/>
          </a:xfrm>
        </p:spPr>
        <p:txBody>
          <a:bodyPr anchor="ctr">
            <a:normAutofit/>
          </a:bodyPr>
          <a:lstStyle>
            <a:lvl1pPr marL="0" indent="0" algn="ctr">
              <a:buNone/>
              <a:defRPr sz="1600"/>
            </a:lvl1pPr>
          </a:lstStyle>
          <a:p>
            <a:r>
              <a:rPr lang="en-US" dirty="0" smtClean="0"/>
              <a:t>Click to add profile picture here</a:t>
            </a:r>
            <a:endParaRPr lang="en-US" dirty="0"/>
          </a:p>
        </p:txBody>
      </p:sp>
      <p:sp>
        <p:nvSpPr>
          <p:cNvPr id="12" name="Main content placeholder"/>
          <p:cNvSpPr>
            <a:spLocks noGrp="1"/>
          </p:cNvSpPr>
          <p:nvPr>
            <p:ph idx="14" hasCustomPrompt="1"/>
          </p:nvPr>
        </p:nvSpPr>
        <p:spPr>
          <a:xfrm>
            <a:off x="6029538" y="5055578"/>
            <a:ext cx="5576493" cy="1170841"/>
          </a:xfrm>
        </p:spPr>
        <p:txBody>
          <a:bodyPr>
            <a:noAutofit/>
          </a:bodyPr>
          <a:lstStyle>
            <a:lvl1pPr marL="0" indent="0">
              <a:buFont typeface="Verdana" panose="020B0604030504040204" pitchFamily="34" charset="0"/>
              <a:buNone/>
              <a:defRPr sz="1200"/>
            </a:lvl1pPr>
            <a:lvl2pPr>
              <a:defRPr baseline="0"/>
            </a:lvl2pPr>
          </a:lstStyle>
          <a:p>
            <a:pPr lvl="0"/>
            <a:r>
              <a:rPr lang="en-US" dirty="0" smtClean="0"/>
              <a:t>Click to edit profile text</a:t>
            </a:r>
          </a:p>
        </p:txBody>
      </p:sp>
      <p:sp>
        <p:nvSpPr>
          <p:cNvPr id="14" name="Intro line"/>
          <p:cNvSpPr>
            <a:spLocks noGrp="1"/>
          </p:cNvSpPr>
          <p:nvPr>
            <p:ph type="body" sz="quarter" idx="15" hasCustomPrompt="1"/>
          </p:nvPr>
        </p:nvSpPr>
        <p:spPr>
          <a:xfrm>
            <a:off x="6029538" y="4337478"/>
            <a:ext cx="5576493" cy="259251"/>
          </a:xfrm>
        </p:spPr>
        <p:txBody>
          <a:bodyPr>
            <a:noAutofit/>
          </a:bodyPr>
          <a:lstStyle>
            <a:lvl1pPr marL="0" indent="0">
              <a:buNone/>
              <a:defRPr sz="1200" b="1">
                <a:solidFill>
                  <a:schemeClr val="accent1"/>
                </a:solidFill>
              </a:defRPr>
            </a:lvl1pPr>
          </a:lstStyle>
          <a:p>
            <a:pPr lvl="0"/>
            <a:r>
              <a:rPr lang="en-US" dirty="0" smtClean="0"/>
              <a:t>Click to edit name and surname</a:t>
            </a:r>
          </a:p>
        </p:txBody>
      </p:sp>
      <p:sp>
        <p:nvSpPr>
          <p:cNvPr id="15" name="Intro line"/>
          <p:cNvSpPr>
            <a:spLocks noGrp="1"/>
          </p:cNvSpPr>
          <p:nvPr>
            <p:ph type="body" sz="quarter" idx="16" hasCustomPrompt="1"/>
          </p:nvPr>
        </p:nvSpPr>
        <p:spPr>
          <a:xfrm>
            <a:off x="6029538" y="4606468"/>
            <a:ext cx="5576493" cy="259251"/>
          </a:xfrm>
        </p:spPr>
        <p:txBody>
          <a:bodyPr>
            <a:noAutofit/>
          </a:bodyPr>
          <a:lstStyle>
            <a:lvl1pPr marL="0" indent="0">
              <a:buNone/>
              <a:defRPr sz="1200" b="0" i="1">
                <a:solidFill>
                  <a:schemeClr val="accent1"/>
                </a:solidFill>
              </a:defRPr>
            </a:lvl1pPr>
          </a:lstStyle>
          <a:p>
            <a:pPr lvl="0"/>
            <a:r>
              <a:rPr lang="en-US" dirty="0" smtClean="0"/>
              <a:t>Click to edit job title</a:t>
            </a:r>
          </a:p>
        </p:txBody>
      </p:sp>
      <p:sp>
        <p:nvSpPr>
          <p:cNvPr id="16" name="Picture Placeholder 5"/>
          <p:cNvSpPr>
            <a:spLocks noGrp="1"/>
          </p:cNvSpPr>
          <p:nvPr>
            <p:ph type="pic" sz="quarter" idx="17" hasCustomPrompt="1"/>
          </p:nvPr>
        </p:nvSpPr>
        <p:spPr>
          <a:xfrm>
            <a:off x="6031912" y="1989138"/>
            <a:ext cx="5571744" cy="2158480"/>
          </a:xfrm>
        </p:spPr>
        <p:txBody>
          <a:bodyPr anchor="ctr">
            <a:noAutofit/>
          </a:bodyPr>
          <a:lstStyle>
            <a:lvl1pPr marL="0" indent="0" algn="ctr">
              <a:buNone/>
              <a:defRPr sz="1600"/>
            </a:lvl1pPr>
          </a:lstStyle>
          <a:p>
            <a:r>
              <a:rPr lang="en-US" dirty="0" smtClean="0"/>
              <a:t>Click to add profile picture here</a:t>
            </a:r>
            <a:endParaRPr lang="en-US" dirty="0"/>
          </a:p>
        </p:txBody>
      </p:sp>
      <p:sp>
        <p:nvSpPr>
          <p:cNvPr id="22" name="Slide Number Placeholder 6"/>
          <p:cNvSpPr>
            <a:spLocks noGrp="1"/>
          </p:cNvSpPr>
          <p:nvPr>
            <p:ph type="sldNum" sz="quarter" idx="19"/>
          </p:nvPr>
        </p:nvSpPr>
        <p:spPr>
          <a:xfrm>
            <a:off x="10726600" y="6441900"/>
            <a:ext cx="1060256" cy="273050"/>
          </a:xfrm>
        </p:spPr>
        <p:txBody>
          <a:bodyPr/>
          <a:lstStyle/>
          <a:p>
            <a:fld id="{03F1EFBE-6FC5-4E3B-A532-A391AE8323A1}" type="slidenum">
              <a:rPr lang="en-GB" smtClean="0"/>
              <a:pPr/>
              <a:t>‹#›</a:t>
            </a:fld>
            <a:endParaRPr lang="en-GB" dirty="0"/>
          </a:p>
        </p:txBody>
      </p:sp>
      <p:sp>
        <p:nvSpPr>
          <p:cNvPr id="23" name="TextBox 22"/>
          <p:cNvSpPr txBox="1"/>
          <p:nvPr userDrawn="1"/>
        </p:nvSpPr>
        <p:spPr>
          <a:xfrm>
            <a:off x="463592" y="6483807"/>
            <a:ext cx="2816352" cy="215444"/>
          </a:xfrm>
          <a:prstGeom prst="rect">
            <a:avLst/>
          </a:prstGeom>
          <a:noFill/>
        </p:spPr>
        <p:txBody>
          <a:bodyPr wrap="square" rtlCol="0">
            <a:noAutofit/>
          </a:bodyPr>
          <a:lstStyle/>
          <a:p>
            <a:r>
              <a:rPr lang="en-US" sz="800" b="1" dirty="0" smtClean="0"/>
              <a:t>Eversheds Sutherland</a:t>
            </a:r>
            <a:endParaRPr lang="en-US" sz="800" b="0" dirty="0"/>
          </a:p>
        </p:txBody>
      </p:sp>
      <p:sp>
        <p:nvSpPr>
          <p:cNvPr id="17" name="TextBox 16"/>
          <p:cNvSpPr txBox="1"/>
          <p:nvPr userDrawn="1"/>
        </p:nvSpPr>
        <p:spPr>
          <a:xfrm>
            <a:off x="4847861" y="6511856"/>
            <a:ext cx="2818468" cy="184666"/>
          </a:xfrm>
          <a:prstGeom prst="rect">
            <a:avLst/>
          </a:prstGeom>
          <a:noFill/>
        </p:spPr>
        <p:txBody>
          <a:bodyPr vert="horz" wrap="square" rtlCol="0">
            <a:noAutofit/>
          </a:bodyPr>
          <a:lstStyle/>
          <a:p>
            <a:r>
              <a:rPr lang="en-US" sz="600" b="0" i="1" dirty="0" smtClean="0">
                <a:solidFill>
                  <a:srgbClr val="000000"/>
                </a:solidFill>
                <a:latin typeface="Verdana"/>
              </a:rPr>
              <a:t>PRIVILEGED AND CONFIDENTIAL</a:t>
            </a:r>
            <a:endParaRPr lang="en-US" sz="600" b="0" i="1" dirty="0">
              <a:solidFill>
                <a:srgbClr val="000000"/>
              </a:solidFill>
              <a:latin typeface="Verdana"/>
            </a:endParaRPr>
          </a:p>
        </p:txBody>
      </p:sp>
    </p:spTree>
    <p:extLst>
      <p:ext uri="{BB962C8B-B14F-4D97-AF65-F5344CB8AC3E}">
        <p14:creationId xmlns:p14="http://schemas.microsoft.com/office/powerpoint/2010/main" val="2506970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extLst mod="1">
    <p:ext uri="{DCECCB84-F9BA-43D5-87BE-67443E8EF086}">
      <p15:sldGuideLst xmlns:p15="http://schemas.microsoft.com/office/powerpoint/2012/main">
        <p15:guide id="0" orient="horz" pos="709">
          <p15:clr>
            <a:srgbClr val="FBAE40"/>
          </p15:clr>
        </p15:guide>
        <p15:guide id="1" orient="horz" pos="1253">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eam Profile - 3 people">
    <p:spTree>
      <p:nvGrpSpPr>
        <p:cNvPr id="1" name=""/>
        <p:cNvGrpSpPr/>
        <p:nvPr/>
      </p:nvGrpSpPr>
      <p:grpSpPr>
        <a:xfrm>
          <a:off x="0" y="0"/>
          <a:ext cx="0" cy="0"/>
          <a:chOff x="0" y="0"/>
          <a:chExt cx="0" cy="0"/>
        </a:xfrm>
      </p:grpSpPr>
      <p:sp>
        <p:nvSpPr>
          <p:cNvPr id="3" name="Main content placeholder"/>
          <p:cNvSpPr>
            <a:spLocks noGrp="1"/>
          </p:cNvSpPr>
          <p:nvPr>
            <p:ph idx="1" hasCustomPrompt="1"/>
          </p:nvPr>
        </p:nvSpPr>
        <p:spPr>
          <a:xfrm>
            <a:off x="470824" y="4703886"/>
            <a:ext cx="2791968" cy="1522533"/>
          </a:xfrm>
        </p:spPr>
        <p:txBody>
          <a:bodyPr>
            <a:normAutofit/>
          </a:bodyPr>
          <a:lstStyle>
            <a:lvl1pPr marL="0" indent="0">
              <a:buFont typeface="Verdana" panose="020B0604030504040204" pitchFamily="34" charset="0"/>
              <a:buNone/>
              <a:defRPr sz="1200"/>
            </a:lvl1pPr>
            <a:lvl2pPr>
              <a:defRPr baseline="0"/>
            </a:lvl2pPr>
          </a:lstStyle>
          <a:p>
            <a:pPr lvl="0"/>
            <a:r>
              <a:rPr lang="en-US" dirty="0" smtClean="0"/>
              <a:t>Click to edit profile text</a:t>
            </a:r>
          </a:p>
        </p:txBody>
      </p:sp>
      <p:sp>
        <p:nvSpPr>
          <p:cNvPr id="9" name="Intro line"/>
          <p:cNvSpPr>
            <a:spLocks noGrp="1"/>
          </p:cNvSpPr>
          <p:nvPr>
            <p:ph type="body" sz="quarter" idx="11" hasCustomPrompt="1"/>
          </p:nvPr>
        </p:nvSpPr>
        <p:spPr>
          <a:xfrm>
            <a:off x="470824" y="3985788"/>
            <a:ext cx="2791968" cy="259251"/>
          </a:xfrm>
        </p:spPr>
        <p:txBody>
          <a:bodyPr>
            <a:noAutofit/>
          </a:bodyPr>
          <a:lstStyle>
            <a:lvl1pPr marL="0" indent="0">
              <a:buNone/>
              <a:defRPr sz="1200" b="1">
                <a:solidFill>
                  <a:schemeClr val="accent1"/>
                </a:solidFill>
              </a:defRPr>
            </a:lvl1pPr>
          </a:lstStyle>
          <a:p>
            <a:pPr lvl="0"/>
            <a:r>
              <a:rPr lang="en-US" dirty="0" smtClean="0"/>
              <a:t>Click to edit name</a:t>
            </a:r>
          </a:p>
        </p:txBody>
      </p:sp>
      <p:sp>
        <p:nvSpPr>
          <p:cNvPr id="7" name="Sub-heading"/>
          <p:cNvSpPr>
            <a:spLocks noGrp="1"/>
          </p:cNvSpPr>
          <p:nvPr>
            <p:ph type="body" sz="quarter" idx="10" hasCustomPrompt="1"/>
          </p:nvPr>
        </p:nvSpPr>
        <p:spPr>
          <a:xfrm>
            <a:off x="575734" y="738188"/>
            <a:ext cx="11040533" cy="377825"/>
          </a:xfrm>
        </p:spPr>
        <p:txBody>
          <a:bodyPr/>
          <a:lstStyle>
            <a:lvl1pPr marL="0" indent="0">
              <a:buNone/>
              <a:defRPr sz="1900" baseline="0"/>
            </a:lvl1pPr>
          </a:lstStyle>
          <a:p>
            <a:pPr lvl="0"/>
            <a:r>
              <a:rPr lang="en-US" dirty="0" smtClean="0"/>
              <a:t>Click to add sub-heading</a:t>
            </a:r>
            <a:endParaRPr lang="en-US" dirty="0"/>
          </a:p>
        </p:txBody>
      </p:sp>
      <p:sp>
        <p:nvSpPr>
          <p:cNvPr id="2" name="Heading"/>
          <p:cNvSpPr>
            <a:spLocks noGrp="1"/>
          </p:cNvSpPr>
          <p:nvPr>
            <p:ph type="title" hasCustomPrompt="1"/>
          </p:nvPr>
        </p:nvSpPr>
        <p:spPr>
          <a:xfrm>
            <a:off x="575734" y="404814"/>
            <a:ext cx="11040533" cy="333741"/>
          </a:xfrm>
        </p:spPr>
        <p:txBody>
          <a:bodyPr anchor="t" anchorCtr="0">
            <a:noAutofit/>
          </a:bodyPr>
          <a:lstStyle>
            <a:lvl1pPr>
              <a:defRPr sz="2100" baseline="0"/>
            </a:lvl1pPr>
          </a:lstStyle>
          <a:p>
            <a:r>
              <a:rPr lang="en-US" dirty="0" smtClean="0"/>
              <a:t>Click to add Heading</a:t>
            </a:r>
            <a:endParaRPr lang="en-US" dirty="0"/>
          </a:p>
        </p:txBody>
      </p:sp>
      <p:sp>
        <p:nvSpPr>
          <p:cNvPr id="10" name="Intro line"/>
          <p:cNvSpPr>
            <a:spLocks noGrp="1"/>
          </p:cNvSpPr>
          <p:nvPr>
            <p:ph type="body" sz="quarter" idx="12" hasCustomPrompt="1"/>
          </p:nvPr>
        </p:nvSpPr>
        <p:spPr>
          <a:xfrm>
            <a:off x="470824" y="4254778"/>
            <a:ext cx="2791968" cy="259251"/>
          </a:xfrm>
        </p:spPr>
        <p:txBody>
          <a:bodyPr>
            <a:noAutofit/>
          </a:bodyPr>
          <a:lstStyle>
            <a:lvl1pPr marL="0" indent="0">
              <a:buNone/>
              <a:defRPr sz="1200" b="0" i="1">
                <a:solidFill>
                  <a:schemeClr val="accent1"/>
                </a:solidFill>
              </a:defRPr>
            </a:lvl1pPr>
          </a:lstStyle>
          <a:p>
            <a:pPr lvl="0"/>
            <a:r>
              <a:rPr lang="en-US" dirty="0" smtClean="0"/>
              <a:t>Click to edit job title</a:t>
            </a:r>
          </a:p>
        </p:txBody>
      </p:sp>
      <p:sp>
        <p:nvSpPr>
          <p:cNvPr id="6" name="Picture Placeholder 5"/>
          <p:cNvSpPr>
            <a:spLocks noGrp="1"/>
          </p:cNvSpPr>
          <p:nvPr>
            <p:ph type="pic" sz="quarter" idx="13" hasCustomPrompt="1"/>
          </p:nvPr>
        </p:nvSpPr>
        <p:spPr>
          <a:xfrm>
            <a:off x="519592" y="2103120"/>
            <a:ext cx="2694432" cy="1691640"/>
          </a:xfrm>
        </p:spPr>
        <p:txBody>
          <a:bodyPr anchor="t" anchorCtr="0">
            <a:noAutofit/>
          </a:bodyPr>
          <a:lstStyle>
            <a:lvl1pPr marL="0" indent="0" algn="ctr">
              <a:buNone/>
              <a:defRPr sz="1600"/>
            </a:lvl1pPr>
          </a:lstStyle>
          <a:p>
            <a:r>
              <a:rPr lang="en-US" dirty="0" smtClean="0"/>
              <a:t>Click to add profile picture here</a:t>
            </a:r>
            <a:endParaRPr lang="en-US" dirty="0"/>
          </a:p>
        </p:txBody>
      </p:sp>
      <p:sp>
        <p:nvSpPr>
          <p:cNvPr id="12" name="Main content placeholder"/>
          <p:cNvSpPr>
            <a:spLocks noGrp="1"/>
          </p:cNvSpPr>
          <p:nvPr>
            <p:ph idx="14" hasCustomPrompt="1"/>
          </p:nvPr>
        </p:nvSpPr>
        <p:spPr>
          <a:xfrm>
            <a:off x="8841519" y="4703886"/>
            <a:ext cx="2791968" cy="1522533"/>
          </a:xfrm>
        </p:spPr>
        <p:txBody>
          <a:bodyPr>
            <a:noAutofit/>
          </a:bodyPr>
          <a:lstStyle>
            <a:lvl1pPr marL="0" indent="0">
              <a:buFont typeface="Verdana" panose="020B0604030504040204" pitchFamily="34" charset="0"/>
              <a:buNone/>
              <a:defRPr sz="1200"/>
            </a:lvl1pPr>
            <a:lvl2pPr>
              <a:defRPr baseline="0"/>
            </a:lvl2pPr>
          </a:lstStyle>
          <a:p>
            <a:pPr lvl="0"/>
            <a:r>
              <a:rPr lang="en-US" dirty="0" smtClean="0"/>
              <a:t>Click to edit profile text</a:t>
            </a:r>
          </a:p>
        </p:txBody>
      </p:sp>
      <p:sp>
        <p:nvSpPr>
          <p:cNvPr id="14" name="Intro line"/>
          <p:cNvSpPr>
            <a:spLocks noGrp="1"/>
          </p:cNvSpPr>
          <p:nvPr>
            <p:ph type="body" sz="quarter" idx="15" hasCustomPrompt="1"/>
          </p:nvPr>
        </p:nvSpPr>
        <p:spPr>
          <a:xfrm>
            <a:off x="8841519" y="3986785"/>
            <a:ext cx="2791968" cy="259251"/>
          </a:xfrm>
        </p:spPr>
        <p:txBody>
          <a:bodyPr>
            <a:noAutofit/>
          </a:bodyPr>
          <a:lstStyle>
            <a:lvl1pPr marL="0" indent="0">
              <a:buNone/>
              <a:defRPr sz="1200" b="1">
                <a:solidFill>
                  <a:schemeClr val="accent1"/>
                </a:solidFill>
              </a:defRPr>
            </a:lvl1pPr>
          </a:lstStyle>
          <a:p>
            <a:pPr lvl="0"/>
            <a:r>
              <a:rPr lang="en-US" dirty="0" smtClean="0"/>
              <a:t>Click to edit name</a:t>
            </a:r>
          </a:p>
        </p:txBody>
      </p:sp>
      <p:sp>
        <p:nvSpPr>
          <p:cNvPr id="15" name="Intro line"/>
          <p:cNvSpPr>
            <a:spLocks noGrp="1"/>
          </p:cNvSpPr>
          <p:nvPr>
            <p:ph type="body" sz="quarter" idx="16" hasCustomPrompt="1"/>
          </p:nvPr>
        </p:nvSpPr>
        <p:spPr>
          <a:xfrm>
            <a:off x="8841519" y="4254777"/>
            <a:ext cx="2791968" cy="259251"/>
          </a:xfrm>
        </p:spPr>
        <p:txBody>
          <a:bodyPr>
            <a:noAutofit/>
          </a:bodyPr>
          <a:lstStyle>
            <a:lvl1pPr marL="0" indent="0">
              <a:buNone/>
              <a:defRPr sz="1200" b="0" i="1">
                <a:solidFill>
                  <a:schemeClr val="accent1"/>
                </a:solidFill>
              </a:defRPr>
            </a:lvl1pPr>
          </a:lstStyle>
          <a:p>
            <a:pPr lvl="0"/>
            <a:r>
              <a:rPr lang="en-US" dirty="0" smtClean="0"/>
              <a:t>Click to edit job title</a:t>
            </a:r>
          </a:p>
        </p:txBody>
      </p:sp>
      <p:sp>
        <p:nvSpPr>
          <p:cNvPr id="16" name="Picture Placeholder 5"/>
          <p:cNvSpPr>
            <a:spLocks noGrp="1"/>
          </p:cNvSpPr>
          <p:nvPr>
            <p:ph type="pic" sz="quarter" idx="17" hasCustomPrompt="1"/>
          </p:nvPr>
        </p:nvSpPr>
        <p:spPr>
          <a:xfrm>
            <a:off x="8890287" y="2103120"/>
            <a:ext cx="2694432" cy="1691640"/>
          </a:xfrm>
        </p:spPr>
        <p:txBody>
          <a:bodyPr anchor="t" anchorCtr="0">
            <a:noAutofit/>
          </a:bodyPr>
          <a:lstStyle>
            <a:lvl1pPr marL="0" indent="0" algn="ctr">
              <a:buNone/>
              <a:defRPr sz="1600"/>
            </a:lvl1pPr>
          </a:lstStyle>
          <a:p>
            <a:r>
              <a:rPr lang="en-US" dirty="0" smtClean="0"/>
              <a:t>Click to add profile picture here</a:t>
            </a:r>
            <a:endParaRPr lang="en-US" dirty="0"/>
          </a:p>
        </p:txBody>
      </p:sp>
      <p:sp>
        <p:nvSpPr>
          <p:cNvPr id="13" name="Main content placeholder"/>
          <p:cNvSpPr>
            <a:spLocks noGrp="1"/>
          </p:cNvSpPr>
          <p:nvPr>
            <p:ph idx="18" hasCustomPrompt="1"/>
          </p:nvPr>
        </p:nvSpPr>
        <p:spPr>
          <a:xfrm>
            <a:off x="4647008" y="4703886"/>
            <a:ext cx="2791968" cy="1522533"/>
          </a:xfrm>
        </p:spPr>
        <p:txBody>
          <a:bodyPr>
            <a:normAutofit/>
          </a:bodyPr>
          <a:lstStyle>
            <a:lvl1pPr marL="0" indent="0">
              <a:buFont typeface="Verdana" panose="020B0604030504040204" pitchFamily="34" charset="0"/>
              <a:buNone/>
              <a:defRPr sz="1200"/>
            </a:lvl1pPr>
            <a:lvl2pPr>
              <a:defRPr baseline="0"/>
            </a:lvl2pPr>
          </a:lstStyle>
          <a:p>
            <a:pPr lvl="0"/>
            <a:r>
              <a:rPr lang="en-US" dirty="0" smtClean="0"/>
              <a:t>Click to edit profile text</a:t>
            </a:r>
          </a:p>
        </p:txBody>
      </p:sp>
      <p:sp>
        <p:nvSpPr>
          <p:cNvPr id="17" name="Intro line"/>
          <p:cNvSpPr>
            <a:spLocks noGrp="1"/>
          </p:cNvSpPr>
          <p:nvPr>
            <p:ph type="body" sz="quarter" idx="19" hasCustomPrompt="1"/>
          </p:nvPr>
        </p:nvSpPr>
        <p:spPr>
          <a:xfrm>
            <a:off x="4647008" y="3985788"/>
            <a:ext cx="2791968" cy="259251"/>
          </a:xfrm>
        </p:spPr>
        <p:txBody>
          <a:bodyPr>
            <a:normAutofit/>
          </a:bodyPr>
          <a:lstStyle>
            <a:lvl1pPr marL="0" indent="0">
              <a:buNone/>
              <a:defRPr sz="1200" b="1">
                <a:solidFill>
                  <a:schemeClr val="accent1"/>
                </a:solidFill>
              </a:defRPr>
            </a:lvl1pPr>
          </a:lstStyle>
          <a:p>
            <a:pPr lvl="0"/>
            <a:r>
              <a:rPr lang="en-US" dirty="0" smtClean="0"/>
              <a:t>Click to edit name</a:t>
            </a:r>
          </a:p>
        </p:txBody>
      </p:sp>
      <p:sp>
        <p:nvSpPr>
          <p:cNvPr id="18" name="Intro line"/>
          <p:cNvSpPr>
            <a:spLocks noGrp="1"/>
          </p:cNvSpPr>
          <p:nvPr>
            <p:ph type="body" sz="quarter" idx="20" hasCustomPrompt="1"/>
          </p:nvPr>
        </p:nvSpPr>
        <p:spPr>
          <a:xfrm>
            <a:off x="4647008" y="4254778"/>
            <a:ext cx="2791968" cy="259251"/>
          </a:xfrm>
        </p:spPr>
        <p:txBody>
          <a:bodyPr>
            <a:noAutofit/>
          </a:bodyPr>
          <a:lstStyle>
            <a:lvl1pPr marL="0" indent="0">
              <a:buNone/>
              <a:defRPr sz="1200" b="0" i="1">
                <a:solidFill>
                  <a:schemeClr val="accent1"/>
                </a:solidFill>
              </a:defRPr>
            </a:lvl1pPr>
          </a:lstStyle>
          <a:p>
            <a:pPr lvl="0"/>
            <a:r>
              <a:rPr lang="en-US" dirty="0" smtClean="0"/>
              <a:t>Click to edit job title</a:t>
            </a:r>
          </a:p>
        </p:txBody>
      </p:sp>
      <p:sp>
        <p:nvSpPr>
          <p:cNvPr id="19" name="Picture Placeholder 5"/>
          <p:cNvSpPr>
            <a:spLocks noGrp="1"/>
          </p:cNvSpPr>
          <p:nvPr>
            <p:ph type="pic" sz="quarter" idx="21" hasCustomPrompt="1"/>
          </p:nvPr>
        </p:nvSpPr>
        <p:spPr>
          <a:xfrm>
            <a:off x="4695776" y="2103120"/>
            <a:ext cx="2694432" cy="1691640"/>
          </a:xfrm>
        </p:spPr>
        <p:txBody>
          <a:bodyPr anchor="t" anchorCtr="0">
            <a:noAutofit/>
          </a:bodyPr>
          <a:lstStyle>
            <a:lvl1pPr marL="0" indent="0" algn="ctr">
              <a:buNone/>
              <a:defRPr sz="1600"/>
            </a:lvl1pPr>
          </a:lstStyle>
          <a:p>
            <a:r>
              <a:rPr lang="en-US" dirty="0" smtClean="0"/>
              <a:t>Click to add profile picture here</a:t>
            </a:r>
            <a:endParaRPr lang="en-US" dirty="0"/>
          </a:p>
        </p:txBody>
      </p:sp>
      <p:sp>
        <p:nvSpPr>
          <p:cNvPr id="25" name="Slide Number Placeholder 6"/>
          <p:cNvSpPr>
            <a:spLocks noGrp="1"/>
          </p:cNvSpPr>
          <p:nvPr>
            <p:ph type="sldNum" sz="quarter" idx="23"/>
          </p:nvPr>
        </p:nvSpPr>
        <p:spPr>
          <a:xfrm>
            <a:off x="10726600" y="6441900"/>
            <a:ext cx="1060256" cy="273050"/>
          </a:xfrm>
        </p:spPr>
        <p:txBody>
          <a:bodyPr/>
          <a:lstStyle/>
          <a:p>
            <a:fld id="{03F1EFBE-6FC5-4E3B-A532-A391AE8323A1}" type="slidenum">
              <a:rPr lang="en-GB" smtClean="0"/>
              <a:pPr/>
              <a:t>‹#›</a:t>
            </a:fld>
            <a:endParaRPr lang="en-GB" dirty="0"/>
          </a:p>
        </p:txBody>
      </p:sp>
      <p:sp>
        <p:nvSpPr>
          <p:cNvPr id="26" name="TextBox 25"/>
          <p:cNvSpPr txBox="1"/>
          <p:nvPr userDrawn="1"/>
        </p:nvSpPr>
        <p:spPr>
          <a:xfrm>
            <a:off x="463592" y="6483807"/>
            <a:ext cx="2816352" cy="215444"/>
          </a:xfrm>
          <a:prstGeom prst="rect">
            <a:avLst/>
          </a:prstGeom>
          <a:noFill/>
        </p:spPr>
        <p:txBody>
          <a:bodyPr wrap="square" rtlCol="0">
            <a:noAutofit/>
          </a:bodyPr>
          <a:lstStyle/>
          <a:p>
            <a:r>
              <a:rPr lang="en-US" sz="800" b="1" dirty="0" smtClean="0"/>
              <a:t>Eversheds Sutherland</a:t>
            </a:r>
            <a:endParaRPr lang="en-US" sz="800" b="0" dirty="0"/>
          </a:p>
        </p:txBody>
      </p:sp>
      <p:sp>
        <p:nvSpPr>
          <p:cNvPr id="20" name="TextBox 19"/>
          <p:cNvSpPr txBox="1"/>
          <p:nvPr userDrawn="1"/>
        </p:nvSpPr>
        <p:spPr>
          <a:xfrm>
            <a:off x="4847861" y="6511856"/>
            <a:ext cx="2818468" cy="184666"/>
          </a:xfrm>
          <a:prstGeom prst="rect">
            <a:avLst/>
          </a:prstGeom>
          <a:noFill/>
        </p:spPr>
        <p:txBody>
          <a:bodyPr vert="horz" wrap="square" rtlCol="0">
            <a:noAutofit/>
          </a:bodyPr>
          <a:lstStyle/>
          <a:p>
            <a:r>
              <a:rPr lang="en-US" sz="600" b="0" i="1" dirty="0" smtClean="0">
                <a:solidFill>
                  <a:srgbClr val="000000"/>
                </a:solidFill>
                <a:latin typeface="Verdana"/>
              </a:rPr>
              <a:t>PRIVILEGED AND CONFIDENTIAL</a:t>
            </a:r>
            <a:endParaRPr lang="en-US" sz="600" b="0" i="1" dirty="0">
              <a:solidFill>
                <a:srgbClr val="000000"/>
              </a:solidFill>
              <a:latin typeface="Verdana"/>
            </a:endParaRPr>
          </a:p>
        </p:txBody>
      </p:sp>
    </p:spTree>
    <p:extLst>
      <p:ext uri="{BB962C8B-B14F-4D97-AF65-F5344CB8AC3E}">
        <p14:creationId xmlns:p14="http://schemas.microsoft.com/office/powerpoint/2010/main" val="1203606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709">
          <p15:clr>
            <a:srgbClr val="FBAE40"/>
          </p15:clr>
        </p15:guide>
        <p15:guide id="0" orient="horz" pos="132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eam Profile - 4 people">
    <p:spTree>
      <p:nvGrpSpPr>
        <p:cNvPr id="1" name=""/>
        <p:cNvGrpSpPr/>
        <p:nvPr/>
      </p:nvGrpSpPr>
      <p:grpSpPr>
        <a:xfrm>
          <a:off x="0" y="0"/>
          <a:ext cx="0" cy="0"/>
          <a:chOff x="0" y="0"/>
          <a:chExt cx="0" cy="0"/>
        </a:xfrm>
      </p:grpSpPr>
      <p:sp>
        <p:nvSpPr>
          <p:cNvPr id="3" name="Main content placeholder"/>
          <p:cNvSpPr>
            <a:spLocks noGrp="1"/>
          </p:cNvSpPr>
          <p:nvPr>
            <p:ph idx="1" hasCustomPrompt="1"/>
          </p:nvPr>
        </p:nvSpPr>
        <p:spPr>
          <a:xfrm>
            <a:off x="470824" y="4703886"/>
            <a:ext cx="2791968" cy="1522533"/>
          </a:xfrm>
        </p:spPr>
        <p:txBody>
          <a:bodyPr>
            <a:noAutofit/>
          </a:bodyPr>
          <a:lstStyle>
            <a:lvl1pPr marL="0" indent="0">
              <a:buFont typeface="Verdana" panose="020B0604030504040204" pitchFamily="34" charset="0"/>
              <a:buNone/>
              <a:defRPr sz="1200"/>
            </a:lvl1pPr>
            <a:lvl2pPr>
              <a:defRPr baseline="0"/>
            </a:lvl2pPr>
          </a:lstStyle>
          <a:p>
            <a:pPr lvl="0"/>
            <a:r>
              <a:rPr lang="en-US" dirty="0" smtClean="0"/>
              <a:t>Click to edit profile text</a:t>
            </a:r>
          </a:p>
        </p:txBody>
      </p:sp>
      <p:sp>
        <p:nvSpPr>
          <p:cNvPr id="9" name="Intro line"/>
          <p:cNvSpPr>
            <a:spLocks noGrp="1"/>
          </p:cNvSpPr>
          <p:nvPr>
            <p:ph type="body" sz="quarter" idx="11" hasCustomPrompt="1"/>
          </p:nvPr>
        </p:nvSpPr>
        <p:spPr>
          <a:xfrm>
            <a:off x="470824" y="3985788"/>
            <a:ext cx="2791968" cy="259251"/>
          </a:xfrm>
        </p:spPr>
        <p:txBody>
          <a:bodyPr>
            <a:normAutofit/>
          </a:bodyPr>
          <a:lstStyle>
            <a:lvl1pPr marL="0" indent="0">
              <a:buNone/>
              <a:defRPr sz="1200" b="1">
                <a:solidFill>
                  <a:schemeClr val="accent1"/>
                </a:solidFill>
              </a:defRPr>
            </a:lvl1pPr>
          </a:lstStyle>
          <a:p>
            <a:pPr lvl="0"/>
            <a:r>
              <a:rPr lang="en-US" dirty="0" smtClean="0"/>
              <a:t>Click to edit name</a:t>
            </a:r>
          </a:p>
        </p:txBody>
      </p:sp>
      <p:sp>
        <p:nvSpPr>
          <p:cNvPr id="7" name="Sub-heading"/>
          <p:cNvSpPr>
            <a:spLocks noGrp="1"/>
          </p:cNvSpPr>
          <p:nvPr>
            <p:ph type="body" sz="quarter" idx="10" hasCustomPrompt="1"/>
          </p:nvPr>
        </p:nvSpPr>
        <p:spPr>
          <a:xfrm>
            <a:off x="575734" y="738188"/>
            <a:ext cx="11040533" cy="377825"/>
          </a:xfrm>
        </p:spPr>
        <p:txBody>
          <a:bodyPr/>
          <a:lstStyle>
            <a:lvl1pPr marL="0" indent="0">
              <a:buNone/>
              <a:defRPr sz="1900" baseline="0"/>
            </a:lvl1pPr>
          </a:lstStyle>
          <a:p>
            <a:pPr lvl="0"/>
            <a:r>
              <a:rPr lang="en-GB" noProof="0" dirty="0" smtClean="0"/>
              <a:t>Click to add sub-heading</a:t>
            </a:r>
            <a:endParaRPr lang="en-GB" noProof="0" dirty="0"/>
          </a:p>
        </p:txBody>
      </p:sp>
      <p:sp>
        <p:nvSpPr>
          <p:cNvPr id="2" name="Heading"/>
          <p:cNvSpPr>
            <a:spLocks noGrp="1"/>
          </p:cNvSpPr>
          <p:nvPr>
            <p:ph type="title" hasCustomPrompt="1"/>
          </p:nvPr>
        </p:nvSpPr>
        <p:spPr>
          <a:xfrm>
            <a:off x="575734" y="404814"/>
            <a:ext cx="11040533" cy="333741"/>
          </a:xfrm>
        </p:spPr>
        <p:txBody>
          <a:bodyPr anchor="t" anchorCtr="0">
            <a:noAutofit/>
          </a:bodyPr>
          <a:lstStyle>
            <a:lvl1pPr>
              <a:defRPr sz="2100" baseline="0"/>
            </a:lvl1pPr>
          </a:lstStyle>
          <a:p>
            <a:r>
              <a:rPr lang="en-GB" noProof="0" dirty="0" smtClean="0"/>
              <a:t>Click to add Heading</a:t>
            </a:r>
            <a:endParaRPr lang="en-GB" noProof="0" dirty="0"/>
          </a:p>
        </p:txBody>
      </p:sp>
      <p:sp>
        <p:nvSpPr>
          <p:cNvPr id="10" name="Intro line"/>
          <p:cNvSpPr>
            <a:spLocks noGrp="1"/>
          </p:cNvSpPr>
          <p:nvPr>
            <p:ph type="body" sz="quarter" idx="12" hasCustomPrompt="1"/>
          </p:nvPr>
        </p:nvSpPr>
        <p:spPr>
          <a:xfrm>
            <a:off x="470824" y="4254778"/>
            <a:ext cx="2791968" cy="259251"/>
          </a:xfrm>
        </p:spPr>
        <p:txBody>
          <a:bodyPr>
            <a:normAutofit/>
          </a:bodyPr>
          <a:lstStyle>
            <a:lvl1pPr marL="0" indent="0">
              <a:buNone/>
              <a:defRPr sz="1200" b="0" i="1">
                <a:solidFill>
                  <a:schemeClr val="accent1"/>
                </a:solidFill>
              </a:defRPr>
            </a:lvl1pPr>
          </a:lstStyle>
          <a:p>
            <a:pPr lvl="0"/>
            <a:r>
              <a:rPr lang="en-US" dirty="0" smtClean="0"/>
              <a:t>Click to edit job title</a:t>
            </a:r>
          </a:p>
        </p:txBody>
      </p:sp>
      <p:sp>
        <p:nvSpPr>
          <p:cNvPr id="6" name="Picture Placeholder 5"/>
          <p:cNvSpPr>
            <a:spLocks noGrp="1"/>
          </p:cNvSpPr>
          <p:nvPr>
            <p:ph type="pic" sz="quarter" idx="13" hasCustomPrompt="1"/>
          </p:nvPr>
        </p:nvSpPr>
        <p:spPr>
          <a:xfrm>
            <a:off x="519592" y="2105760"/>
            <a:ext cx="2694432" cy="1691640"/>
          </a:xfrm>
        </p:spPr>
        <p:txBody>
          <a:bodyPr anchor="ctr">
            <a:noAutofit/>
          </a:bodyPr>
          <a:lstStyle>
            <a:lvl1pPr marL="0" indent="0" algn="ctr">
              <a:buNone/>
              <a:defRPr sz="1600"/>
            </a:lvl1pPr>
          </a:lstStyle>
          <a:p>
            <a:r>
              <a:rPr lang="en-US" dirty="0" smtClean="0"/>
              <a:t>Click to add profile picture here</a:t>
            </a:r>
            <a:endParaRPr lang="en-US" dirty="0"/>
          </a:p>
        </p:txBody>
      </p:sp>
      <p:sp>
        <p:nvSpPr>
          <p:cNvPr id="12" name="Main content placeholder"/>
          <p:cNvSpPr>
            <a:spLocks noGrp="1"/>
          </p:cNvSpPr>
          <p:nvPr>
            <p:ph idx="14" hasCustomPrompt="1"/>
          </p:nvPr>
        </p:nvSpPr>
        <p:spPr>
          <a:xfrm>
            <a:off x="8839200" y="4700017"/>
            <a:ext cx="2791968" cy="1522533"/>
          </a:xfrm>
        </p:spPr>
        <p:txBody>
          <a:bodyPr>
            <a:normAutofit/>
          </a:bodyPr>
          <a:lstStyle>
            <a:lvl1pPr marL="0" indent="0">
              <a:buFont typeface="Verdana" panose="020B0604030504040204" pitchFamily="34" charset="0"/>
              <a:buNone/>
              <a:defRPr sz="1200"/>
            </a:lvl1pPr>
            <a:lvl2pPr>
              <a:defRPr baseline="0"/>
            </a:lvl2pPr>
          </a:lstStyle>
          <a:p>
            <a:pPr lvl="0"/>
            <a:r>
              <a:rPr lang="en-US" dirty="0" smtClean="0"/>
              <a:t>Click to edit profile text</a:t>
            </a:r>
          </a:p>
        </p:txBody>
      </p:sp>
      <p:sp>
        <p:nvSpPr>
          <p:cNvPr id="16" name="Picture Placeholder 5"/>
          <p:cNvSpPr>
            <a:spLocks noGrp="1"/>
          </p:cNvSpPr>
          <p:nvPr>
            <p:ph type="pic" sz="quarter" idx="17" hasCustomPrompt="1"/>
          </p:nvPr>
        </p:nvSpPr>
        <p:spPr>
          <a:xfrm>
            <a:off x="8887968" y="2105760"/>
            <a:ext cx="2694432" cy="1691640"/>
          </a:xfrm>
        </p:spPr>
        <p:txBody>
          <a:bodyPr anchor="ctr">
            <a:noAutofit/>
          </a:bodyPr>
          <a:lstStyle>
            <a:lvl1pPr marL="0" indent="0" algn="ctr">
              <a:buNone/>
              <a:defRPr sz="1600"/>
            </a:lvl1pPr>
          </a:lstStyle>
          <a:p>
            <a:r>
              <a:rPr lang="en-US" dirty="0" smtClean="0"/>
              <a:t>Click to add profile picture here</a:t>
            </a:r>
            <a:endParaRPr lang="en-US" dirty="0"/>
          </a:p>
        </p:txBody>
      </p:sp>
      <p:sp>
        <p:nvSpPr>
          <p:cNvPr id="13" name="Main content placeholder"/>
          <p:cNvSpPr>
            <a:spLocks noGrp="1"/>
          </p:cNvSpPr>
          <p:nvPr>
            <p:ph idx="18" hasCustomPrompt="1"/>
          </p:nvPr>
        </p:nvSpPr>
        <p:spPr>
          <a:xfrm>
            <a:off x="3271520" y="4703886"/>
            <a:ext cx="2791968" cy="1522533"/>
          </a:xfrm>
        </p:spPr>
        <p:txBody>
          <a:bodyPr>
            <a:noAutofit/>
          </a:bodyPr>
          <a:lstStyle>
            <a:lvl1pPr marL="0" indent="0">
              <a:buFont typeface="Verdana" panose="020B0604030504040204" pitchFamily="34" charset="0"/>
              <a:buNone/>
              <a:defRPr sz="1200"/>
            </a:lvl1pPr>
            <a:lvl2pPr>
              <a:defRPr baseline="0"/>
            </a:lvl2pPr>
          </a:lstStyle>
          <a:p>
            <a:pPr lvl="0"/>
            <a:r>
              <a:rPr lang="en-US" dirty="0" smtClean="0"/>
              <a:t>Click to edit profile text</a:t>
            </a:r>
          </a:p>
        </p:txBody>
      </p:sp>
      <p:sp>
        <p:nvSpPr>
          <p:cNvPr id="17" name="Intro line"/>
          <p:cNvSpPr>
            <a:spLocks noGrp="1"/>
          </p:cNvSpPr>
          <p:nvPr>
            <p:ph type="body" sz="quarter" idx="19" hasCustomPrompt="1"/>
          </p:nvPr>
        </p:nvSpPr>
        <p:spPr>
          <a:xfrm>
            <a:off x="3271520" y="3985788"/>
            <a:ext cx="2791968" cy="259251"/>
          </a:xfrm>
        </p:spPr>
        <p:txBody>
          <a:bodyPr>
            <a:normAutofit/>
          </a:bodyPr>
          <a:lstStyle>
            <a:lvl1pPr marL="0" indent="0">
              <a:buNone/>
              <a:defRPr sz="1200" b="1">
                <a:solidFill>
                  <a:schemeClr val="accent1"/>
                </a:solidFill>
              </a:defRPr>
            </a:lvl1pPr>
          </a:lstStyle>
          <a:p>
            <a:pPr lvl="0"/>
            <a:r>
              <a:rPr lang="en-US" dirty="0" smtClean="0"/>
              <a:t>Click to edit name</a:t>
            </a:r>
          </a:p>
        </p:txBody>
      </p:sp>
      <p:sp>
        <p:nvSpPr>
          <p:cNvPr id="18" name="Intro line"/>
          <p:cNvSpPr>
            <a:spLocks noGrp="1"/>
          </p:cNvSpPr>
          <p:nvPr>
            <p:ph type="body" sz="quarter" idx="20" hasCustomPrompt="1"/>
          </p:nvPr>
        </p:nvSpPr>
        <p:spPr>
          <a:xfrm>
            <a:off x="3271520" y="4254778"/>
            <a:ext cx="2791968" cy="259251"/>
          </a:xfrm>
        </p:spPr>
        <p:txBody>
          <a:bodyPr>
            <a:normAutofit/>
          </a:bodyPr>
          <a:lstStyle>
            <a:lvl1pPr marL="0" indent="0">
              <a:buNone/>
              <a:defRPr sz="1200" b="0" i="1">
                <a:solidFill>
                  <a:schemeClr val="accent1"/>
                </a:solidFill>
              </a:defRPr>
            </a:lvl1pPr>
          </a:lstStyle>
          <a:p>
            <a:pPr lvl="0"/>
            <a:r>
              <a:rPr lang="en-US" dirty="0" smtClean="0"/>
              <a:t>Click to edit job title</a:t>
            </a:r>
          </a:p>
        </p:txBody>
      </p:sp>
      <p:sp>
        <p:nvSpPr>
          <p:cNvPr id="19" name="Picture Placeholder 5"/>
          <p:cNvSpPr>
            <a:spLocks noGrp="1"/>
          </p:cNvSpPr>
          <p:nvPr>
            <p:ph type="pic" sz="quarter" idx="21" hasCustomPrompt="1"/>
          </p:nvPr>
        </p:nvSpPr>
        <p:spPr>
          <a:xfrm>
            <a:off x="3320288" y="2105760"/>
            <a:ext cx="2694432" cy="1691640"/>
          </a:xfrm>
        </p:spPr>
        <p:txBody>
          <a:bodyPr anchor="ctr">
            <a:noAutofit/>
          </a:bodyPr>
          <a:lstStyle>
            <a:lvl1pPr marL="0" indent="0" algn="ctr">
              <a:buNone/>
              <a:defRPr sz="1600"/>
            </a:lvl1pPr>
          </a:lstStyle>
          <a:p>
            <a:r>
              <a:rPr lang="en-US" dirty="0" smtClean="0"/>
              <a:t>Click to add profile picture here</a:t>
            </a:r>
            <a:endParaRPr lang="en-US" dirty="0"/>
          </a:p>
        </p:txBody>
      </p:sp>
      <p:sp>
        <p:nvSpPr>
          <p:cNvPr id="20" name="Main content placeholder"/>
          <p:cNvSpPr>
            <a:spLocks noGrp="1"/>
          </p:cNvSpPr>
          <p:nvPr>
            <p:ph idx="22" hasCustomPrompt="1"/>
          </p:nvPr>
        </p:nvSpPr>
        <p:spPr>
          <a:xfrm>
            <a:off x="6055360" y="4703886"/>
            <a:ext cx="2791968" cy="1522533"/>
          </a:xfrm>
        </p:spPr>
        <p:txBody>
          <a:bodyPr>
            <a:noAutofit/>
          </a:bodyPr>
          <a:lstStyle>
            <a:lvl1pPr marL="0" indent="0">
              <a:buFont typeface="Verdana" panose="020B0604030504040204" pitchFamily="34" charset="0"/>
              <a:buNone/>
              <a:defRPr sz="1200"/>
            </a:lvl1pPr>
            <a:lvl2pPr>
              <a:defRPr baseline="0"/>
            </a:lvl2pPr>
          </a:lstStyle>
          <a:p>
            <a:pPr lvl="0"/>
            <a:r>
              <a:rPr lang="en-US" dirty="0" smtClean="0"/>
              <a:t>Click to edit profile text</a:t>
            </a:r>
          </a:p>
        </p:txBody>
      </p:sp>
      <p:sp>
        <p:nvSpPr>
          <p:cNvPr id="21" name="Intro line"/>
          <p:cNvSpPr>
            <a:spLocks noGrp="1"/>
          </p:cNvSpPr>
          <p:nvPr>
            <p:ph type="body" sz="quarter" idx="23" hasCustomPrompt="1"/>
          </p:nvPr>
        </p:nvSpPr>
        <p:spPr>
          <a:xfrm>
            <a:off x="6055360" y="3985788"/>
            <a:ext cx="2791968" cy="259251"/>
          </a:xfrm>
        </p:spPr>
        <p:txBody>
          <a:bodyPr>
            <a:normAutofit/>
          </a:bodyPr>
          <a:lstStyle>
            <a:lvl1pPr marL="0" indent="0">
              <a:buNone/>
              <a:defRPr sz="1200" b="1">
                <a:solidFill>
                  <a:schemeClr val="accent1"/>
                </a:solidFill>
              </a:defRPr>
            </a:lvl1pPr>
          </a:lstStyle>
          <a:p>
            <a:pPr lvl="0"/>
            <a:r>
              <a:rPr lang="en-US" dirty="0" smtClean="0"/>
              <a:t>Click to edit name</a:t>
            </a:r>
          </a:p>
        </p:txBody>
      </p:sp>
      <p:sp>
        <p:nvSpPr>
          <p:cNvPr id="22" name="Intro line"/>
          <p:cNvSpPr>
            <a:spLocks noGrp="1"/>
          </p:cNvSpPr>
          <p:nvPr>
            <p:ph type="body" sz="quarter" idx="24" hasCustomPrompt="1"/>
          </p:nvPr>
        </p:nvSpPr>
        <p:spPr>
          <a:xfrm>
            <a:off x="6055360" y="4254778"/>
            <a:ext cx="2791968" cy="259251"/>
          </a:xfrm>
        </p:spPr>
        <p:txBody>
          <a:bodyPr>
            <a:normAutofit/>
          </a:bodyPr>
          <a:lstStyle>
            <a:lvl1pPr marL="0" indent="0">
              <a:buNone/>
              <a:defRPr sz="1200" b="0" i="1">
                <a:solidFill>
                  <a:schemeClr val="accent1"/>
                </a:solidFill>
              </a:defRPr>
            </a:lvl1pPr>
          </a:lstStyle>
          <a:p>
            <a:pPr lvl="0"/>
            <a:r>
              <a:rPr lang="en-US" dirty="0" smtClean="0"/>
              <a:t>Click to edit job title</a:t>
            </a:r>
          </a:p>
        </p:txBody>
      </p:sp>
      <p:sp>
        <p:nvSpPr>
          <p:cNvPr id="23" name="Picture Placeholder 5"/>
          <p:cNvSpPr>
            <a:spLocks noGrp="1"/>
          </p:cNvSpPr>
          <p:nvPr>
            <p:ph type="pic" sz="quarter" idx="25" hasCustomPrompt="1"/>
          </p:nvPr>
        </p:nvSpPr>
        <p:spPr>
          <a:xfrm>
            <a:off x="6104128" y="2105760"/>
            <a:ext cx="2694432" cy="1691640"/>
          </a:xfrm>
        </p:spPr>
        <p:txBody>
          <a:bodyPr anchor="ctr">
            <a:noAutofit/>
          </a:bodyPr>
          <a:lstStyle>
            <a:lvl1pPr marL="0" indent="0" algn="ctr">
              <a:buNone/>
              <a:defRPr sz="1600"/>
            </a:lvl1pPr>
          </a:lstStyle>
          <a:p>
            <a:r>
              <a:rPr lang="en-US" dirty="0" smtClean="0"/>
              <a:t>Click to add profile picture here</a:t>
            </a:r>
            <a:endParaRPr lang="en-US" dirty="0"/>
          </a:p>
        </p:txBody>
      </p:sp>
      <p:sp>
        <p:nvSpPr>
          <p:cNvPr id="29" name="Slide Number Placeholder 6"/>
          <p:cNvSpPr>
            <a:spLocks noGrp="1"/>
          </p:cNvSpPr>
          <p:nvPr>
            <p:ph type="sldNum" sz="quarter" idx="27"/>
          </p:nvPr>
        </p:nvSpPr>
        <p:spPr>
          <a:xfrm>
            <a:off x="10726600" y="6441900"/>
            <a:ext cx="1060256" cy="273050"/>
          </a:xfrm>
        </p:spPr>
        <p:txBody>
          <a:bodyPr/>
          <a:lstStyle/>
          <a:p>
            <a:fld id="{03F1EFBE-6FC5-4E3B-A532-A391AE8323A1}" type="slidenum">
              <a:rPr lang="en-GB" smtClean="0"/>
              <a:pPr/>
              <a:t>‹#›</a:t>
            </a:fld>
            <a:endParaRPr lang="en-GB" dirty="0"/>
          </a:p>
        </p:txBody>
      </p:sp>
      <p:sp>
        <p:nvSpPr>
          <p:cNvPr id="30" name="TextBox 29"/>
          <p:cNvSpPr txBox="1"/>
          <p:nvPr userDrawn="1"/>
        </p:nvSpPr>
        <p:spPr>
          <a:xfrm>
            <a:off x="463592" y="6483807"/>
            <a:ext cx="2816352" cy="215444"/>
          </a:xfrm>
          <a:prstGeom prst="rect">
            <a:avLst/>
          </a:prstGeom>
          <a:noFill/>
        </p:spPr>
        <p:txBody>
          <a:bodyPr wrap="square" rtlCol="0">
            <a:noAutofit/>
          </a:bodyPr>
          <a:lstStyle/>
          <a:p>
            <a:r>
              <a:rPr lang="en-US" sz="800" b="1" dirty="0" smtClean="0"/>
              <a:t>Eversheds Sutherland</a:t>
            </a:r>
            <a:endParaRPr lang="en-US" sz="800" b="0" dirty="0"/>
          </a:p>
        </p:txBody>
      </p:sp>
      <p:sp>
        <p:nvSpPr>
          <p:cNvPr id="24" name="TextBox 23"/>
          <p:cNvSpPr txBox="1"/>
          <p:nvPr userDrawn="1"/>
        </p:nvSpPr>
        <p:spPr>
          <a:xfrm>
            <a:off x="4847861" y="6511856"/>
            <a:ext cx="2818468" cy="184666"/>
          </a:xfrm>
          <a:prstGeom prst="rect">
            <a:avLst/>
          </a:prstGeom>
          <a:noFill/>
        </p:spPr>
        <p:txBody>
          <a:bodyPr vert="horz" wrap="square" rtlCol="0">
            <a:noAutofit/>
          </a:bodyPr>
          <a:lstStyle/>
          <a:p>
            <a:r>
              <a:rPr lang="en-US" sz="600" b="0" i="1" dirty="0" smtClean="0">
                <a:solidFill>
                  <a:srgbClr val="000000"/>
                </a:solidFill>
                <a:latin typeface="Verdana"/>
              </a:rPr>
              <a:t>PRIVILEGED AND CONFIDENTIAL</a:t>
            </a:r>
            <a:endParaRPr lang="en-US" sz="600" b="0" i="1" dirty="0">
              <a:solidFill>
                <a:srgbClr val="000000"/>
              </a:solidFill>
              <a:latin typeface="Verdana"/>
            </a:endParaRPr>
          </a:p>
        </p:txBody>
      </p:sp>
      <p:sp>
        <p:nvSpPr>
          <p:cNvPr id="25" name="Intro line"/>
          <p:cNvSpPr>
            <a:spLocks noGrp="1"/>
          </p:cNvSpPr>
          <p:nvPr>
            <p:ph type="body" sz="quarter" idx="28" hasCustomPrompt="1"/>
          </p:nvPr>
        </p:nvSpPr>
        <p:spPr>
          <a:xfrm>
            <a:off x="8839200" y="3981761"/>
            <a:ext cx="2791968" cy="259251"/>
          </a:xfrm>
        </p:spPr>
        <p:txBody>
          <a:bodyPr>
            <a:normAutofit/>
          </a:bodyPr>
          <a:lstStyle>
            <a:lvl1pPr marL="0" indent="0">
              <a:buNone/>
              <a:defRPr sz="1200" b="1">
                <a:solidFill>
                  <a:schemeClr val="accent1"/>
                </a:solidFill>
              </a:defRPr>
            </a:lvl1pPr>
          </a:lstStyle>
          <a:p>
            <a:pPr lvl="0"/>
            <a:r>
              <a:rPr lang="en-US" dirty="0" smtClean="0"/>
              <a:t>Click to edit name</a:t>
            </a:r>
          </a:p>
        </p:txBody>
      </p:sp>
      <p:sp>
        <p:nvSpPr>
          <p:cNvPr id="26" name="Intro line"/>
          <p:cNvSpPr>
            <a:spLocks noGrp="1"/>
          </p:cNvSpPr>
          <p:nvPr>
            <p:ph type="body" sz="quarter" idx="29" hasCustomPrompt="1"/>
          </p:nvPr>
        </p:nvSpPr>
        <p:spPr>
          <a:xfrm>
            <a:off x="8839200" y="4251961"/>
            <a:ext cx="2791968" cy="259251"/>
          </a:xfrm>
        </p:spPr>
        <p:txBody>
          <a:bodyPr>
            <a:normAutofit/>
          </a:bodyPr>
          <a:lstStyle>
            <a:lvl1pPr marL="0" indent="0">
              <a:buNone/>
              <a:defRPr sz="1200" b="0" i="1">
                <a:solidFill>
                  <a:schemeClr val="accent1"/>
                </a:solidFill>
              </a:defRPr>
            </a:lvl1pPr>
          </a:lstStyle>
          <a:p>
            <a:pPr lvl="0"/>
            <a:r>
              <a:rPr lang="en-US" dirty="0" smtClean="0"/>
              <a:t>Click to edit job title</a:t>
            </a:r>
          </a:p>
        </p:txBody>
      </p:sp>
    </p:spTree>
    <p:extLst>
      <p:ext uri="{BB962C8B-B14F-4D97-AF65-F5344CB8AC3E}">
        <p14:creationId xmlns:p14="http://schemas.microsoft.com/office/powerpoint/2010/main" val="3542074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709" userDrawn="1">
          <p15:clr>
            <a:srgbClr val="FBAE40"/>
          </p15:clr>
        </p15:guide>
        <p15:guide id="2" orient="horz" pos="1321" userDrawn="1">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75734" y="404814"/>
            <a:ext cx="11040533" cy="338328"/>
          </a:xfrm>
          <a:ln>
            <a:noFill/>
          </a:ln>
        </p:spPr>
        <p:txBody>
          <a:bodyPr anchor="t"/>
          <a:lstStyle>
            <a:lvl1pPr>
              <a:defRPr/>
            </a:lvl1pPr>
          </a:lstStyle>
          <a:p>
            <a:r>
              <a:rPr lang="en-GB" noProof="0" dirty="0" smtClean="0"/>
              <a:t>Click to edit Heading</a:t>
            </a:r>
            <a:endParaRPr lang="en-GB" noProof="0" dirty="0"/>
          </a:p>
        </p:txBody>
      </p:sp>
      <p:sp>
        <p:nvSpPr>
          <p:cNvPr id="3" name="TextBox 2"/>
          <p:cNvSpPr txBox="1"/>
          <p:nvPr userDrawn="1"/>
        </p:nvSpPr>
        <p:spPr>
          <a:xfrm>
            <a:off x="463592" y="6483096"/>
            <a:ext cx="2816352" cy="215444"/>
          </a:xfrm>
          <a:prstGeom prst="rect">
            <a:avLst/>
          </a:prstGeom>
          <a:noFill/>
        </p:spPr>
        <p:txBody>
          <a:bodyPr wrap="square" rtlCol="0">
            <a:spAutoFit/>
          </a:bodyPr>
          <a:lstStyle/>
          <a:p>
            <a:r>
              <a:rPr lang="en-US" sz="800" b="1" dirty="0" smtClean="0"/>
              <a:t>Eversheds Sutherland</a:t>
            </a:r>
            <a:endParaRPr lang="en-US" sz="800" b="0" dirty="0"/>
          </a:p>
        </p:txBody>
      </p:sp>
      <p:sp>
        <p:nvSpPr>
          <p:cNvPr id="4" name="TextBox 3"/>
          <p:cNvSpPr txBox="1"/>
          <p:nvPr userDrawn="1"/>
        </p:nvSpPr>
        <p:spPr>
          <a:xfrm>
            <a:off x="4847861" y="6511856"/>
            <a:ext cx="2818468" cy="184666"/>
          </a:xfrm>
          <a:prstGeom prst="rect">
            <a:avLst/>
          </a:prstGeom>
          <a:noFill/>
        </p:spPr>
        <p:txBody>
          <a:bodyPr vert="horz" wrap="square" rtlCol="0">
            <a:noAutofit/>
          </a:bodyPr>
          <a:lstStyle/>
          <a:p>
            <a:r>
              <a:rPr lang="en-US" sz="600" b="0" i="1" dirty="0" smtClean="0">
                <a:solidFill>
                  <a:srgbClr val="000000"/>
                </a:solidFill>
                <a:latin typeface="Verdana"/>
              </a:rPr>
              <a:t>PRIVILEGED AND CONFIDENTIAL</a:t>
            </a:r>
            <a:endParaRPr lang="en-US" sz="600" b="0" i="1" dirty="0">
              <a:solidFill>
                <a:srgbClr val="000000"/>
              </a:solidFill>
              <a:latin typeface="Verdana"/>
            </a:endParaRPr>
          </a:p>
        </p:txBody>
      </p:sp>
      <p:sp>
        <p:nvSpPr>
          <p:cNvPr id="5" name="Slide Number Placeholder 6"/>
          <p:cNvSpPr>
            <a:spLocks noGrp="1"/>
          </p:cNvSpPr>
          <p:nvPr>
            <p:ph type="sldNum" sz="quarter" idx="15"/>
          </p:nvPr>
        </p:nvSpPr>
        <p:spPr>
          <a:xfrm>
            <a:off x="10726600" y="6441900"/>
            <a:ext cx="1060256" cy="273050"/>
          </a:xfrm>
        </p:spPr>
        <p:txBody>
          <a:bodyPr/>
          <a:lstStyle/>
          <a:p>
            <a:fld id="{03F1EFBE-6FC5-4E3B-A532-A391AE8323A1}" type="slidenum">
              <a:rPr lang="en-GB" smtClean="0"/>
              <a:pPr/>
              <a:t>‹#›</a:t>
            </a:fld>
            <a:endParaRPr lang="en-GB" dirty="0"/>
          </a:p>
        </p:txBody>
      </p:sp>
    </p:spTree>
    <p:extLst>
      <p:ext uri="{BB962C8B-B14F-4D97-AF65-F5344CB8AC3E}">
        <p14:creationId xmlns:p14="http://schemas.microsoft.com/office/powerpoint/2010/main" val="1897500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hank you for participation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stretch>
            <a:fillRect/>
          </a:stretch>
        </p:blipFill>
        <p:spPr>
          <a:xfrm>
            <a:off x="0" y="0"/>
            <a:ext cx="12192000" cy="6858000"/>
          </a:xfrm>
          <a:prstGeom prst="rect">
            <a:avLst/>
          </a:prstGeom>
        </p:spPr>
      </p:pic>
      <p:sp>
        <p:nvSpPr>
          <p:cNvPr id="2" name="Title 1"/>
          <p:cNvSpPr>
            <a:spLocks noGrp="1"/>
          </p:cNvSpPr>
          <p:nvPr>
            <p:ph type="title" hasCustomPrompt="1"/>
          </p:nvPr>
        </p:nvSpPr>
        <p:spPr>
          <a:xfrm>
            <a:off x="575734" y="404814"/>
            <a:ext cx="11040533" cy="338328"/>
          </a:xfrm>
          <a:ln>
            <a:noFill/>
          </a:ln>
        </p:spPr>
        <p:txBody>
          <a:bodyPr anchor="t"/>
          <a:lstStyle>
            <a:lvl1pPr>
              <a:defRPr/>
            </a:lvl1pPr>
          </a:lstStyle>
          <a:p>
            <a:r>
              <a:rPr lang="en-GB" noProof="0" dirty="0" smtClean="0"/>
              <a:t>Add title (</a:t>
            </a:r>
            <a:r>
              <a:rPr lang="en-GB" noProof="0" dirty="0" err="1" smtClean="0"/>
              <a:t>eg</a:t>
            </a:r>
            <a:r>
              <a:rPr lang="en-GB" noProof="0" dirty="0" smtClean="0"/>
              <a:t> Thank you for your participation)</a:t>
            </a:r>
            <a:endParaRPr lang="en-GB" noProof="0" dirty="0"/>
          </a:p>
        </p:txBody>
      </p:sp>
      <p:sp>
        <p:nvSpPr>
          <p:cNvPr id="4" name="TextBox 3"/>
          <p:cNvSpPr txBox="1"/>
          <p:nvPr userDrawn="1"/>
        </p:nvSpPr>
        <p:spPr>
          <a:xfrm>
            <a:off x="4847861" y="6511856"/>
            <a:ext cx="2818468" cy="184666"/>
          </a:xfrm>
          <a:prstGeom prst="rect">
            <a:avLst/>
          </a:prstGeom>
          <a:noFill/>
        </p:spPr>
        <p:txBody>
          <a:bodyPr vert="horz" wrap="square" rtlCol="0">
            <a:noAutofit/>
          </a:bodyPr>
          <a:lstStyle/>
          <a:p>
            <a:r>
              <a:rPr lang="en-US" sz="600" b="0" i="1" dirty="0" smtClean="0">
                <a:solidFill>
                  <a:srgbClr val="000000"/>
                </a:solidFill>
                <a:latin typeface="Verdana"/>
              </a:rPr>
              <a:t>PRIVILEGED AND CONFIDENTIAL</a:t>
            </a:r>
            <a:endParaRPr lang="en-US" sz="600" b="0" i="1" dirty="0">
              <a:solidFill>
                <a:srgbClr val="000000"/>
              </a:solidFill>
              <a:latin typeface="Verdana"/>
            </a:endParaRPr>
          </a:p>
        </p:txBody>
      </p:sp>
    </p:spTree>
    <p:extLst>
      <p:ext uri="{BB962C8B-B14F-4D97-AF65-F5344CB8AC3E}">
        <p14:creationId xmlns:p14="http://schemas.microsoft.com/office/powerpoint/2010/main" val="2721946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with co-brand bottom left">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2043816" cy="3708000"/>
          </a:xfrm>
          <a:prstGeom prst="rect">
            <a:avLst/>
          </a:prstGeom>
        </p:spPr>
      </p:pic>
      <p:sp>
        <p:nvSpPr>
          <p:cNvPr id="18" name="Co brand logo"/>
          <p:cNvSpPr>
            <a:spLocks noGrp="1"/>
          </p:cNvSpPr>
          <p:nvPr>
            <p:ph sz="quarter" idx="13" hasCustomPrompt="1"/>
          </p:nvPr>
        </p:nvSpPr>
        <p:spPr>
          <a:xfrm>
            <a:off x="575733" y="5601162"/>
            <a:ext cx="2783417" cy="474663"/>
          </a:xfrm>
        </p:spPr>
        <p:txBody>
          <a:bodyPr anchor="t" anchorCtr="0">
            <a:normAutofit/>
          </a:bodyPr>
          <a:lstStyle>
            <a:lvl1pPr marL="0" indent="0" algn="ctr">
              <a:buNone/>
              <a:defRPr sz="1200" baseline="0"/>
            </a:lvl1pPr>
          </a:lstStyle>
          <a:p>
            <a:pPr lvl="0"/>
            <a:r>
              <a:rPr lang="en-US" dirty="0" smtClean="0"/>
              <a:t>Click to add co brand logo here</a:t>
            </a:r>
            <a:endParaRPr lang="en-US" dirty="0"/>
          </a:p>
        </p:txBody>
      </p:sp>
      <p:sp>
        <p:nvSpPr>
          <p:cNvPr id="2" name="Heartline"/>
          <p:cNvSpPr>
            <a:spLocks noGrp="1"/>
          </p:cNvSpPr>
          <p:nvPr>
            <p:ph type="ctrTitle" hasCustomPrompt="1"/>
          </p:nvPr>
        </p:nvSpPr>
        <p:spPr>
          <a:xfrm>
            <a:off x="1871135" y="404812"/>
            <a:ext cx="9741408" cy="640080"/>
          </a:xfrm>
        </p:spPr>
        <p:txBody>
          <a:bodyPr anchor="t">
            <a:noAutofit/>
          </a:bodyPr>
          <a:lstStyle>
            <a:lvl1pPr algn="l">
              <a:defRPr sz="2100" b="1">
                <a:solidFill>
                  <a:schemeClr val="accent1"/>
                </a:solidFill>
              </a:defRPr>
            </a:lvl1pPr>
          </a:lstStyle>
          <a:p>
            <a:r>
              <a:rPr lang="en-GB" noProof="0" dirty="0" smtClean="0"/>
              <a:t>Click to add </a:t>
            </a:r>
            <a:r>
              <a:rPr lang="en-GB" noProof="0" dirty="0" err="1" smtClean="0"/>
              <a:t>Heartline</a:t>
            </a:r>
            <a:r>
              <a:rPr lang="en-GB" noProof="0" dirty="0" smtClean="0"/>
              <a:t> here with two lines if needed</a:t>
            </a:r>
            <a:endParaRPr lang="en-GB" noProof="0" dirty="0"/>
          </a:p>
        </p:txBody>
      </p:sp>
      <p:sp>
        <p:nvSpPr>
          <p:cNvPr id="3" name="Headline"/>
          <p:cNvSpPr>
            <a:spLocks noGrp="1"/>
          </p:cNvSpPr>
          <p:nvPr>
            <p:ph type="subTitle" idx="1" hasCustomPrompt="1"/>
          </p:nvPr>
        </p:nvSpPr>
        <p:spPr>
          <a:xfrm>
            <a:off x="1871134" y="1041884"/>
            <a:ext cx="8449732" cy="628654"/>
          </a:xfrm>
        </p:spPr>
        <p:txBody>
          <a:bodyPr>
            <a:noAutofit/>
          </a:bodyPr>
          <a:lstStyle>
            <a:lvl1pPr marL="0" indent="0" algn="l">
              <a:spcBef>
                <a:spcPts val="450"/>
              </a:spcBef>
              <a:spcAft>
                <a:spcPts val="0"/>
              </a:spcAft>
              <a:buNone/>
              <a:defRPr sz="21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noProof="0" dirty="0" smtClean="0"/>
              <a:t>Click to add Headline here with two lines if needed</a:t>
            </a:r>
            <a:endParaRPr lang="en-GB" noProof="0" dirty="0"/>
          </a:p>
        </p:txBody>
      </p:sp>
      <p:sp>
        <p:nvSpPr>
          <p:cNvPr id="21" name="Date"/>
          <p:cNvSpPr>
            <a:spLocks noGrp="1"/>
          </p:cNvSpPr>
          <p:nvPr>
            <p:ph type="body" sz="quarter" idx="10" hasCustomPrompt="1"/>
          </p:nvPr>
        </p:nvSpPr>
        <p:spPr>
          <a:xfrm>
            <a:off x="1871133" y="2109784"/>
            <a:ext cx="5323211" cy="310687"/>
          </a:xfrm>
        </p:spPr>
        <p:txBody>
          <a:bodyPr anchor="t">
            <a:noAutofit/>
          </a:bodyPr>
          <a:lstStyle>
            <a:lvl1pPr marL="0" indent="0">
              <a:lnSpc>
                <a:spcPct val="100000"/>
              </a:lnSpc>
              <a:spcBef>
                <a:spcPts val="0"/>
              </a:spcBef>
              <a:spcAft>
                <a:spcPts val="0"/>
              </a:spcAft>
              <a:buNone/>
              <a:defRPr sz="2000" b="1" baseline="0"/>
            </a:lvl1pPr>
          </a:lstStyle>
          <a:p>
            <a:pPr lvl="0"/>
            <a:r>
              <a:rPr lang="en-GB" noProof="0" dirty="0" smtClean="0"/>
              <a:t>Date of Presentation</a:t>
            </a:r>
            <a:endParaRPr lang="en-GB" noProof="0" dirty="0"/>
          </a:p>
        </p:txBody>
      </p:sp>
      <p:sp>
        <p:nvSpPr>
          <p:cNvPr id="22" name="Presenter Name"/>
          <p:cNvSpPr>
            <a:spLocks noGrp="1"/>
          </p:cNvSpPr>
          <p:nvPr>
            <p:ph type="body" sz="quarter" idx="11" hasCustomPrompt="1"/>
          </p:nvPr>
        </p:nvSpPr>
        <p:spPr>
          <a:xfrm>
            <a:off x="1871134" y="2472422"/>
            <a:ext cx="7896812" cy="290145"/>
          </a:xfrm>
        </p:spPr>
        <p:txBody>
          <a:bodyPr anchor="t">
            <a:noAutofit/>
          </a:bodyPr>
          <a:lstStyle>
            <a:lvl1pPr marL="0" indent="0">
              <a:lnSpc>
                <a:spcPct val="100000"/>
              </a:lnSpc>
              <a:spcBef>
                <a:spcPts val="0"/>
              </a:spcBef>
              <a:spcAft>
                <a:spcPts val="0"/>
              </a:spcAft>
              <a:buNone/>
              <a:defRPr sz="2000" b="0" baseline="0"/>
            </a:lvl1pPr>
          </a:lstStyle>
          <a:p>
            <a:pPr lvl="0"/>
            <a:r>
              <a:rPr lang="en-GB" noProof="0" dirty="0" smtClean="0"/>
              <a:t>Click to enter name of Presenter here</a:t>
            </a:r>
            <a:endParaRPr lang="en-GB" noProof="0" dirty="0"/>
          </a:p>
        </p:txBody>
      </p:sp>
      <p:sp>
        <p:nvSpPr>
          <p:cNvPr id="23" name="Job title"/>
          <p:cNvSpPr>
            <a:spLocks noGrp="1"/>
          </p:cNvSpPr>
          <p:nvPr>
            <p:ph type="body" sz="quarter" idx="12" hasCustomPrompt="1"/>
          </p:nvPr>
        </p:nvSpPr>
        <p:spPr>
          <a:xfrm>
            <a:off x="1871134" y="2814517"/>
            <a:ext cx="7896812" cy="278560"/>
          </a:xfrm>
        </p:spPr>
        <p:txBody>
          <a:bodyPr anchor="t">
            <a:noAutofit/>
          </a:bodyPr>
          <a:lstStyle>
            <a:lvl1pPr marL="0" indent="0">
              <a:lnSpc>
                <a:spcPct val="100000"/>
              </a:lnSpc>
              <a:spcBef>
                <a:spcPts val="0"/>
              </a:spcBef>
              <a:spcAft>
                <a:spcPts val="0"/>
              </a:spcAft>
              <a:buNone/>
              <a:defRPr sz="2000" b="0" i="1" baseline="0"/>
            </a:lvl1pPr>
          </a:lstStyle>
          <a:p>
            <a:pPr lvl="0"/>
            <a:r>
              <a:rPr lang="en-GB" noProof="0" dirty="0" smtClean="0"/>
              <a:t>Click to enter Job Title here</a:t>
            </a:r>
            <a:endParaRPr lang="en-GB" noProof="0" dirty="0"/>
          </a:p>
        </p:txBody>
      </p:sp>
      <p:sp>
        <p:nvSpPr>
          <p:cNvPr id="9" name="Primary Image"/>
          <p:cNvSpPr>
            <a:spLocks noGrp="1"/>
          </p:cNvSpPr>
          <p:nvPr>
            <p:ph type="pic" sz="quarter" idx="14" hasCustomPrompt="1"/>
          </p:nvPr>
        </p:nvSpPr>
        <p:spPr>
          <a:xfrm>
            <a:off x="5788800" y="3114000"/>
            <a:ext cx="6403200" cy="3117038"/>
          </a:xfrm>
        </p:spPr>
        <p:txBody>
          <a:bodyPr anchor="ctr"/>
          <a:lstStyle>
            <a:lvl1pPr marL="0" indent="0" algn="ctr">
              <a:buNone/>
              <a:defRPr sz="2000"/>
            </a:lvl1pPr>
          </a:lstStyle>
          <a:p>
            <a:r>
              <a:rPr lang="en-GB" noProof="0" dirty="0" smtClean="0"/>
              <a:t>Please add a primary image from the Brand Library</a:t>
            </a:r>
            <a:endParaRPr lang="en-GB" noProof="0" dirty="0"/>
          </a:p>
        </p:txBody>
      </p:sp>
      <p:sp>
        <p:nvSpPr>
          <p:cNvPr id="12" name="TextBox 11"/>
          <p:cNvSpPr txBox="1"/>
          <p:nvPr userDrawn="1"/>
        </p:nvSpPr>
        <p:spPr>
          <a:xfrm>
            <a:off x="432226" y="6054248"/>
            <a:ext cx="5441244" cy="215444"/>
          </a:xfrm>
          <a:prstGeom prst="rect">
            <a:avLst/>
          </a:prstGeom>
          <a:noFill/>
        </p:spPr>
        <p:txBody>
          <a:bodyPr wrap="square" rtlCol="0">
            <a:spAutoFit/>
          </a:bodyPr>
          <a:lstStyle/>
          <a:p>
            <a:pPr>
              <a:spcAft>
                <a:spcPts val="100"/>
              </a:spcAft>
            </a:pPr>
            <a:r>
              <a:rPr lang="en-GB" sz="800" b="1" i="0" dirty="0" smtClean="0">
                <a:solidFill>
                  <a:schemeClr val="tx1"/>
                </a:solidFill>
              </a:rPr>
              <a:t>© 2020 Eversheds Sutherland</a:t>
            </a:r>
            <a:r>
              <a:rPr lang="en-GB" sz="800" b="1" i="0" baseline="0" dirty="0" smtClean="0">
                <a:solidFill>
                  <a:schemeClr val="tx1"/>
                </a:solidFill>
              </a:rPr>
              <a:t> (US) LLP</a:t>
            </a:r>
            <a:endParaRPr lang="en-GB" sz="800" b="1" i="0" dirty="0" smtClean="0">
              <a:solidFill>
                <a:schemeClr val="tx1"/>
              </a:solidFill>
            </a:endParaRPr>
          </a:p>
        </p:txBody>
      </p:sp>
      <p:sp>
        <p:nvSpPr>
          <p:cNvPr id="15" name="Footer Placeholder 3"/>
          <p:cNvSpPr txBox="1">
            <a:spLocks/>
          </p:cNvSpPr>
          <p:nvPr userDrawn="1"/>
        </p:nvSpPr>
        <p:spPr>
          <a:xfrm>
            <a:off x="443346" y="6231039"/>
            <a:ext cx="11404301" cy="557351"/>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600" i="1" dirty="0">
                <a:solidFill>
                  <a:schemeClr val="tx1">
                    <a:lumMod val="50000"/>
                    <a:lumOff val="50000"/>
                  </a:schemeClr>
                </a:solidFill>
                <a:latin typeface="+mj-lt"/>
              </a:rPr>
              <a:t>All Rights Reserved. This communication is for general informational purposes only and is not intended to constitute legal advice or a recommended course of action in any given situation. This communication is not intended to be, and should not be, relied upon by the recipient in making decisions of a legal nature with respect to the issues discussed herein. The recipient is encouraged to consult independent counsel before making any decisions or taking any action concerning the matters in this communication. This communication does not create an attorney-client relationship between </a:t>
            </a:r>
            <a:r>
              <a:rPr lang="en-US" sz="600" i="1" kern="1200" dirty="0" smtClean="0">
                <a:solidFill>
                  <a:schemeClr val="tx1">
                    <a:lumMod val="50000"/>
                    <a:lumOff val="50000"/>
                  </a:schemeClr>
                </a:solidFill>
                <a:latin typeface="+mn-lt"/>
                <a:ea typeface="+mn-ea"/>
                <a:cs typeface="+mn-cs"/>
              </a:rPr>
              <a:t>Eversheds Sutherland (US) LLP </a:t>
            </a:r>
            <a:r>
              <a:rPr lang="en-US" sz="600" i="1" dirty="0" smtClean="0">
                <a:solidFill>
                  <a:schemeClr val="tx1">
                    <a:lumMod val="50000"/>
                    <a:lumOff val="50000"/>
                  </a:schemeClr>
                </a:solidFill>
                <a:latin typeface="+mj-lt"/>
              </a:rPr>
              <a:t>and </a:t>
            </a:r>
            <a:r>
              <a:rPr lang="en-US" sz="600" i="1" dirty="0">
                <a:solidFill>
                  <a:schemeClr val="tx1">
                    <a:lumMod val="50000"/>
                    <a:lumOff val="50000"/>
                  </a:schemeClr>
                </a:solidFill>
                <a:latin typeface="+mj-lt"/>
              </a:rPr>
              <a:t>the recipient. Eversheds Sutherland (US) LLP is part of a global legal practice, operating through various separate and distinct legal entities, under Eversheds Sutherland. For a full description of the structure and a list of offices, please visit www.eversheds-sutherland.com.  </a:t>
            </a:r>
            <a:endParaRPr lang="en-GB" sz="600" i="1" dirty="0">
              <a:solidFill>
                <a:schemeClr val="tx1">
                  <a:lumMod val="50000"/>
                  <a:lumOff val="50000"/>
                </a:schemeClr>
              </a:solidFill>
              <a:latin typeface="+mj-lt"/>
            </a:endParaRPr>
          </a:p>
        </p:txBody>
      </p:sp>
    </p:spTree>
    <p:extLst>
      <p:ext uri="{BB962C8B-B14F-4D97-AF65-F5344CB8AC3E}">
        <p14:creationId xmlns:p14="http://schemas.microsoft.com/office/powerpoint/2010/main" val="2040719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255" userDrawn="1">
          <p15:clr>
            <a:srgbClr val="FBAE40"/>
          </p15:clr>
        </p15:guide>
        <p15:guide id="2" pos="363" userDrawn="1">
          <p15:clr>
            <a:srgbClr val="FBAE40"/>
          </p15:clr>
        </p15:guide>
        <p15:guide id="3" pos="7317" userDrawn="1">
          <p15:clr>
            <a:srgbClr val="FBAE40"/>
          </p15:clr>
        </p15:guide>
        <p15:guide id="4" orient="horz" pos="4065" userDrawn="1">
          <p15:clr>
            <a:srgbClr val="FBAE40"/>
          </p15:clr>
        </p15:guide>
        <p15:guide id="5" pos="3840" userDrawn="1">
          <p15:clr>
            <a:srgbClr val="FBAE40"/>
          </p15:clr>
        </p15:guide>
        <p15:guide id="6" pos="3809" userDrawn="1">
          <p15:clr>
            <a:srgbClr val="FBAE40"/>
          </p15:clr>
        </p15:guide>
        <p15:guide id="7" pos="3871" userDrawn="1">
          <p15:clr>
            <a:srgbClr val="FBAE40"/>
          </p15:clr>
        </p15:guide>
        <p15:guide id="8" pos="4687" userDrawn="1">
          <p15:clr>
            <a:srgbClr val="FBAE40"/>
          </p15:clr>
        </p15:guide>
        <p15:guide id="9" pos="5564" userDrawn="1">
          <p15:clr>
            <a:srgbClr val="FBAE40"/>
          </p15:clr>
        </p15:guide>
        <p15:guide id="10" pos="6440" userDrawn="1">
          <p15:clr>
            <a:srgbClr val="FBAE40"/>
          </p15:clr>
        </p15:guide>
        <p15:guide id="11" pos="2993" userDrawn="1">
          <p15:clr>
            <a:srgbClr val="FBAE40"/>
          </p15:clr>
        </p15:guide>
        <p15:guide id="12" pos="4747" userDrawn="1">
          <p15:clr>
            <a:srgbClr val="FBAE40"/>
          </p15:clr>
        </p15:guide>
        <p15:guide id="13" pos="5624" userDrawn="1">
          <p15:clr>
            <a:srgbClr val="FBAE40"/>
          </p15:clr>
        </p15:guide>
        <p15:guide id="14" pos="6501" userDrawn="1">
          <p15:clr>
            <a:srgbClr val="FBAE40"/>
          </p15:clr>
        </p15:guide>
        <p15:guide id="15" pos="2933" userDrawn="1">
          <p15:clr>
            <a:srgbClr val="FBAE40"/>
          </p15:clr>
        </p15:guide>
        <p15:guide id="16" pos="2116" userDrawn="1">
          <p15:clr>
            <a:srgbClr val="FBAE40"/>
          </p15:clr>
        </p15:guide>
        <p15:guide id="17" pos="2056" userDrawn="1">
          <p15:clr>
            <a:srgbClr val="FBAE40"/>
          </p15:clr>
        </p15:guide>
        <p15:guide id="18" pos="1240" userDrawn="1">
          <p15:clr>
            <a:srgbClr val="FBAE40"/>
          </p15:clr>
        </p15:guide>
        <p15:guide id="19" pos="1179" userDrawn="1">
          <p15:clr>
            <a:srgbClr val="FBAE40"/>
          </p15:clr>
        </p15:guide>
        <p15:guide id="20" orient="horz" pos="1049" userDrawn="1">
          <p15:clr>
            <a:srgbClr val="FBAE40"/>
          </p15:clr>
        </p15:guide>
        <p15:guide id="21" orient="horz" pos="1321"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1" name="Slide Number Placeholder 6"/>
          <p:cNvSpPr>
            <a:spLocks noGrp="1"/>
          </p:cNvSpPr>
          <p:nvPr>
            <p:ph type="sldNum" sz="quarter" idx="15"/>
          </p:nvPr>
        </p:nvSpPr>
        <p:spPr>
          <a:xfrm>
            <a:off x="10726600" y="6441900"/>
            <a:ext cx="1060256" cy="273050"/>
          </a:xfrm>
        </p:spPr>
        <p:txBody>
          <a:bodyPr/>
          <a:lstStyle/>
          <a:p>
            <a:fld id="{03F1EFBE-6FC5-4E3B-A532-A391AE8323A1}" type="slidenum">
              <a:rPr lang="en-GB" smtClean="0"/>
              <a:pPr/>
              <a:t>‹#›</a:t>
            </a:fld>
            <a:endParaRPr lang="en-GB" dirty="0"/>
          </a:p>
        </p:txBody>
      </p:sp>
      <p:sp>
        <p:nvSpPr>
          <p:cNvPr id="12" name="TextBox 11"/>
          <p:cNvSpPr txBox="1"/>
          <p:nvPr userDrawn="1"/>
        </p:nvSpPr>
        <p:spPr>
          <a:xfrm>
            <a:off x="463592" y="6483807"/>
            <a:ext cx="2816352" cy="215444"/>
          </a:xfrm>
          <a:prstGeom prst="rect">
            <a:avLst/>
          </a:prstGeom>
          <a:noFill/>
        </p:spPr>
        <p:txBody>
          <a:bodyPr wrap="square" rtlCol="0">
            <a:spAutoFit/>
          </a:bodyPr>
          <a:lstStyle/>
          <a:p>
            <a:r>
              <a:rPr lang="en-US" sz="800" b="1" dirty="0" smtClean="0"/>
              <a:t>Eversheds Sutherland</a:t>
            </a:r>
            <a:endParaRPr lang="en-US" sz="800" b="0" dirty="0"/>
          </a:p>
        </p:txBody>
      </p:sp>
      <p:sp>
        <p:nvSpPr>
          <p:cNvPr id="6" name="TextBox 5"/>
          <p:cNvSpPr txBox="1"/>
          <p:nvPr userDrawn="1"/>
        </p:nvSpPr>
        <p:spPr>
          <a:xfrm>
            <a:off x="4847861" y="6511856"/>
            <a:ext cx="2818468" cy="184666"/>
          </a:xfrm>
          <a:prstGeom prst="rect">
            <a:avLst/>
          </a:prstGeom>
          <a:noFill/>
        </p:spPr>
        <p:txBody>
          <a:bodyPr vert="horz" wrap="square" rtlCol="0">
            <a:spAutoFit/>
          </a:bodyPr>
          <a:lstStyle/>
          <a:p>
            <a:r>
              <a:rPr lang="en-US" sz="600" b="0" i="1" dirty="0" smtClean="0">
                <a:solidFill>
                  <a:srgbClr val="000000"/>
                </a:solidFill>
                <a:latin typeface="Verdana"/>
              </a:rPr>
              <a:t>PRIVILEGED AND CONFIDENTIAL</a:t>
            </a:r>
            <a:endParaRPr lang="en-US" sz="600" b="0" i="1" dirty="0">
              <a:solidFill>
                <a:srgbClr val="000000"/>
              </a:solidFill>
              <a:latin typeface="Verdana"/>
            </a:endParaRPr>
          </a:p>
        </p:txBody>
      </p:sp>
    </p:spTree>
    <p:extLst>
      <p:ext uri="{BB962C8B-B14F-4D97-AF65-F5344CB8AC3E}">
        <p14:creationId xmlns:p14="http://schemas.microsoft.com/office/powerpoint/2010/main" val="2764513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Infographics Quotes">
    <p:spTree>
      <p:nvGrpSpPr>
        <p:cNvPr id="1" name=""/>
        <p:cNvGrpSpPr/>
        <p:nvPr/>
      </p:nvGrpSpPr>
      <p:grpSpPr>
        <a:xfrm>
          <a:off x="0" y="0"/>
          <a:ext cx="0" cy="0"/>
          <a:chOff x="0" y="0"/>
          <a:chExt cx="0" cy="0"/>
        </a:xfrm>
      </p:grpSpPr>
      <p:sp>
        <p:nvSpPr>
          <p:cNvPr id="7" name="Sub-heading"/>
          <p:cNvSpPr>
            <a:spLocks noGrp="1"/>
          </p:cNvSpPr>
          <p:nvPr>
            <p:ph type="body" sz="quarter" idx="10" hasCustomPrompt="1"/>
          </p:nvPr>
        </p:nvSpPr>
        <p:spPr>
          <a:xfrm>
            <a:off x="575734" y="738188"/>
            <a:ext cx="11040533" cy="377825"/>
          </a:xfrm>
        </p:spPr>
        <p:txBody>
          <a:bodyPr anchor="t">
            <a:noAutofit/>
          </a:bodyPr>
          <a:lstStyle>
            <a:lvl1pPr marL="0" indent="0">
              <a:buNone/>
              <a:defRPr sz="1900" baseline="0"/>
            </a:lvl1pPr>
          </a:lstStyle>
          <a:p>
            <a:pPr lvl="0"/>
            <a:r>
              <a:rPr lang="en-US" dirty="0" smtClean="0"/>
              <a:t>Click to add sub-heading</a:t>
            </a:r>
            <a:endParaRPr lang="en-US" dirty="0"/>
          </a:p>
        </p:txBody>
      </p:sp>
      <p:sp>
        <p:nvSpPr>
          <p:cNvPr id="2" name="Heading"/>
          <p:cNvSpPr>
            <a:spLocks noGrp="1"/>
          </p:cNvSpPr>
          <p:nvPr>
            <p:ph type="title" hasCustomPrompt="1"/>
          </p:nvPr>
        </p:nvSpPr>
        <p:spPr>
          <a:xfrm>
            <a:off x="575734" y="404814"/>
            <a:ext cx="11040533" cy="333741"/>
          </a:xfrm>
        </p:spPr>
        <p:txBody>
          <a:bodyPr anchor="t">
            <a:noAutofit/>
          </a:bodyPr>
          <a:lstStyle>
            <a:lvl1pPr>
              <a:defRPr sz="2100" baseline="0"/>
            </a:lvl1pPr>
          </a:lstStyle>
          <a:p>
            <a:r>
              <a:rPr lang="en-US" dirty="0" smtClean="0"/>
              <a:t>Click to add Heading</a:t>
            </a:r>
            <a:endParaRPr lang="en-US" dirty="0"/>
          </a:p>
        </p:txBody>
      </p:sp>
      <p:grpSp>
        <p:nvGrpSpPr>
          <p:cNvPr id="11" name="Group 10"/>
          <p:cNvGrpSpPr/>
          <p:nvPr/>
        </p:nvGrpSpPr>
        <p:grpSpPr>
          <a:xfrm>
            <a:off x="575734" y="2749830"/>
            <a:ext cx="5120529" cy="2713220"/>
            <a:chOff x="431800" y="2165214"/>
            <a:chExt cx="3840397" cy="2713220"/>
          </a:xfrm>
          <a:solidFill>
            <a:schemeClr val="accent1"/>
          </a:solidFill>
        </p:grpSpPr>
        <p:sp>
          <p:nvSpPr>
            <p:cNvPr id="4" name="Rounded Rectangular Callout 3"/>
            <p:cNvSpPr/>
            <p:nvPr/>
          </p:nvSpPr>
          <p:spPr>
            <a:xfrm>
              <a:off x="431800" y="2165214"/>
              <a:ext cx="3840397" cy="2713220"/>
            </a:xfrm>
            <a:prstGeom prst="wedgeRoundRectCallout">
              <a:avLst>
                <a:gd name="adj1" fmla="val 33228"/>
                <a:gd name="adj2" fmla="val 77969"/>
                <a:gd name="adj3" fmla="val 1666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noProof="0" dirty="0"/>
            </a:p>
          </p:txBody>
        </p:sp>
        <p:sp>
          <p:nvSpPr>
            <p:cNvPr id="8" name="Rounded Rectangle 7"/>
            <p:cNvSpPr/>
            <p:nvPr/>
          </p:nvSpPr>
          <p:spPr>
            <a:xfrm>
              <a:off x="431800" y="2165214"/>
              <a:ext cx="3840397" cy="2713220"/>
            </a:xfrm>
            <a:prstGeom prst="roundRect">
              <a:avLst>
                <a:gd name="adj" fmla="val 285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noProof="0" dirty="0"/>
            </a:p>
          </p:txBody>
        </p:sp>
      </p:grpSp>
      <p:grpSp>
        <p:nvGrpSpPr>
          <p:cNvPr id="27" name="Group 26"/>
          <p:cNvGrpSpPr/>
          <p:nvPr/>
        </p:nvGrpSpPr>
        <p:grpSpPr>
          <a:xfrm flipH="1">
            <a:off x="6272586" y="1233488"/>
            <a:ext cx="5120529" cy="2713220"/>
            <a:chOff x="431800" y="2165214"/>
            <a:chExt cx="3840397" cy="2713220"/>
          </a:xfrm>
          <a:solidFill>
            <a:schemeClr val="accent3"/>
          </a:solidFill>
        </p:grpSpPr>
        <p:sp>
          <p:nvSpPr>
            <p:cNvPr id="28" name="Rounded Rectangular Callout 27"/>
            <p:cNvSpPr/>
            <p:nvPr/>
          </p:nvSpPr>
          <p:spPr>
            <a:xfrm>
              <a:off x="431800" y="2165214"/>
              <a:ext cx="3840397" cy="2713220"/>
            </a:xfrm>
            <a:prstGeom prst="wedgeRoundRectCallout">
              <a:avLst>
                <a:gd name="adj1" fmla="val 33228"/>
                <a:gd name="adj2" fmla="val 77969"/>
                <a:gd name="adj3" fmla="val 1666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noProof="0" dirty="0"/>
            </a:p>
          </p:txBody>
        </p:sp>
        <p:sp>
          <p:nvSpPr>
            <p:cNvPr id="29" name="Rounded Rectangle 28"/>
            <p:cNvSpPr/>
            <p:nvPr/>
          </p:nvSpPr>
          <p:spPr>
            <a:xfrm>
              <a:off x="431800" y="2165214"/>
              <a:ext cx="3840397" cy="2713220"/>
            </a:xfrm>
            <a:prstGeom prst="roundRect">
              <a:avLst>
                <a:gd name="adj" fmla="val 285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noProof="0" dirty="0"/>
            </a:p>
          </p:txBody>
        </p:sp>
      </p:grpSp>
      <p:sp>
        <p:nvSpPr>
          <p:cNvPr id="31" name="Text Placeholder 30"/>
          <p:cNvSpPr>
            <a:spLocks noGrp="1"/>
          </p:cNvSpPr>
          <p:nvPr>
            <p:ph type="body" sz="quarter" idx="27" hasCustomPrompt="1"/>
          </p:nvPr>
        </p:nvSpPr>
        <p:spPr>
          <a:xfrm>
            <a:off x="910167" y="3097396"/>
            <a:ext cx="4425951" cy="1564545"/>
          </a:xfrm>
        </p:spPr>
        <p:txBody>
          <a:bodyPr anchor="ctr">
            <a:normAutofit/>
          </a:bodyPr>
          <a:lstStyle>
            <a:lvl1pPr marL="0" indent="0">
              <a:buFontTx/>
              <a:buNone/>
              <a:defRPr sz="1200">
                <a:solidFill>
                  <a:schemeClr val="bg1"/>
                </a:solidFill>
              </a:defRPr>
            </a:lvl1pPr>
          </a:lstStyle>
          <a:p>
            <a:pPr lvl="0"/>
            <a:r>
              <a:rPr lang="en-US" dirty="0" smtClean="0"/>
              <a:t>Type your quote here</a:t>
            </a:r>
          </a:p>
        </p:txBody>
      </p:sp>
      <p:sp>
        <p:nvSpPr>
          <p:cNvPr id="32" name="Text Placeholder 30"/>
          <p:cNvSpPr>
            <a:spLocks noGrp="1"/>
          </p:cNvSpPr>
          <p:nvPr>
            <p:ph type="body" sz="quarter" idx="28" hasCustomPrompt="1"/>
          </p:nvPr>
        </p:nvSpPr>
        <p:spPr>
          <a:xfrm>
            <a:off x="910166" y="4676933"/>
            <a:ext cx="4425951" cy="235140"/>
          </a:xfrm>
        </p:spPr>
        <p:txBody>
          <a:bodyPr>
            <a:normAutofit/>
          </a:bodyPr>
          <a:lstStyle>
            <a:lvl1pPr marL="0" indent="0">
              <a:buFontTx/>
              <a:buNone/>
              <a:defRPr sz="1200" b="1" baseline="0">
                <a:solidFill>
                  <a:schemeClr val="bg1"/>
                </a:solidFill>
              </a:defRPr>
            </a:lvl1pPr>
          </a:lstStyle>
          <a:p>
            <a:pPr lvl="0"/>
            <a:r>
              <a:rPr lang="en-US" dirty="0" smtClean="0"/>
              <a:t>Name of Quote Author here</a:t>
            </a:r>
          </a:p>
        </p:txBody>
      </p:sp>
      <p:sp>
        <p:nvSpPr>
          <p:cNvPr id="33" name="Text Placeholder 30"/>
          <p:cNvSpPr>
            <a:spLocks noGrp="1"/>
          </p:cNvSpPr>
          <p:nvPr>
            <p:ph type="body" sz="quarter" idx="29" hasCustomPrompt="1"/>
          </p:nvPr>
        </p:nvSpPr>
        <p:spPr>
          <a:xfrm>
            <a:off x="910166" y="4912073"/>
            <a:ext cx="4425951" cy="235140"/>
          </a:xfrm>
        </p:spPr>
        <p:txBody>
          <a:bodyPr>
            <a:normAutofit/>
          </a:bodyPr>
          <a:lstStyle>
            <a:lvl1pPr marL="0" indent="0">
              <a:buFontTx/>
              <a:buNone/>
              <a:defRPr sz="1200" b="0" i="1" baseline="0">
                <a:solidFill>
                  <a:schemeClr val="bg1"/>
                </a:solidFill>
              </a:defRPr>
            </a:lvl1pPr>
          </a:lstStyle>
          <a:p>
            <a:pPr lvl="0"/>
            <a:r>
              <a:rPr lang="en-US" dirty="0" smtClean="0"/>
              <a:t>Job Title of Quote Author here</a:t>
            </a:r>
          </a:p>
        </p:txBody>
      </p:sp>
      <p:sp>
        <p:nvSpPr>
          <p:cNvPr id="34" name="Text Placeholder 30"/>
          <p:cNvSpPr>
            <a:spLocks noGrp="1"/>
          </p:cNvSpPr>
          <p:nvPr>
            <p:ph type="body" sz="quarter" idx="30" hasCustomPrompt="1"/>
          </p:nvPr>
        </p:nvSpPr>
        <p:spPr>
          <a:xfrm>
            <a:off x="6619877" y="1542609"/>
            <a:ext cx="4425951" cy="1564545"/>
          </a:xfrm>
        </p:spPr>
        <p:txBody>
          <a:bodyPr anchor="ctr">
            <a:normAutofit/>
          </a:bodyPr>
          <a:lstStyle>
            <a:lvl1pPr marL="0" indent="0">
              <a:buFontTx/>
              <a:buNone/>
              <a:defRPr sz="1200">
                <a:solidFill>
                  <a:schemeClr val="bg1"/>
                </a:solidFill>
              </a:defRPr>
            </a:lvl1pPr>
          </a:lstStyle>
          <a:p>
            <a:pPr lvl="0"/>
            <a:r>
              <a:rPr lang="en-US" dirty="0" smtClean="0"/>
              <a:t>Type your quote here</a:t>
            </a:r>
          </a:p>
        </p:txBody>
      </p:sp>
      <p:sp>
        <p:nvSpPr>
          <p:cNvPr id="35" name="Text Placeholder 30"/>
          <p:cNvSpPr>
            <a:spLocks noGrp="1"/>
          </p:cNvSpPr>
          <p:nvPr>
            <p:ph type="body" sz="quarter" idx="31" hasCustomPrompt="1"/>
          </p:nvPr>
        </p:nvSpPr>
        <p:spPr>
          <a:xfrm>
            <a:off x="6619875" y="3122145"/>
            <a:ext cx="4425951" cy="235140"/>
          </a:xfrm>
        </p:spPr>
        <p:txBody>
          <a:bodyPr>
            <a:normAutofit/>
          </a:bodyPr>
          <a:lstStyle>
            <a:lvl1pPr marL="0" indent="0">
              <a:buFontTx/>
              <a:buNone/>
              <a:defRPr sz="1200" b="1" baseline="0">
                <a:solidFill>
                  <a:schemeClr val="bg1"/>
                </a:solidFill>
              </a:defRPr>
            </a:lvl1pPr>
          </a:lstStyle>
          <a:p>
            <a:pPr lvl="0"/>
            <a:r>
              <a:rPr lang="en-US" dirty="0" smtClean="0"/>
              <a:t>Name of Quote Author here</a:t>
            </a:r>
          </a:p>
        </p:txBody>
      </p:sp>
      <p:sp>
        <p:nvSpPr>
          <p:cNvPr id="36" name="Text Placeholder 30"/>
          <p:cNvSpPr>
            <a:spLocks noGrp="1"/>
          </p:cNvSpPr>
          <p:nvPr>
            <p:ph type="body" sz="quarter" idx="32" hasCustomPrompt="1"/>
          </p:nvPr>
        </p:nvSpPr>
        <p:spPr>
          <a:xfrm>
            <a:off x="6619875" y="3357285"/>
            <a:ext cx="4425951" cy="235140"/>
          </a:xfrm>
        </p:spPr>
        <p:txBody>
          <a:bodyPr>
            <a:normAutofit/>
          </a:bodyPr>
          <a:lstStyle>
            <a:lvl1pPr marL="0" indent="0">
              <a:buFontTx/>
              <a:buNone/>
              <a:defRPr sz="1200" b="0" i="1" baseline="0">
                <a:solidFill>
                  <a:schemeClr val="bg1"/>
                </a:solidFill>
              </a:defRPr>
            </a:lvl1pPr>
          </a:lstStyle>
          <a:p>
            <a:pPr lvl="0"/>
            <a:r>
              <a:rPr lang="en-US" dirty="0" smtClean="0"/>
              <a:t>Job Title of Quote Author here</a:t>
            </a:r>
          </a:p>
        </p:txBody>
      </p:sp>
      <p:grpSp>
        <p:nvGrpSpPr>
          <p:cNvPr id="20" name="Group 19"/>
          <p:cNvGrpSpPr/>
          <p:nvPr userDrawn="1"/>
        </p:nvGrpSpPr>
        <p:grpSpPr>
          <a:xfrm>
            <a:off x="575734" y="2749830"/>
            <a:ext cx="5120529" cy="2713220"/>
            <a:chOff x="431800" y="2165214"/>
            <a:chExt cx="3840397" cy="2713220"/>
          </a:xfrm>
          <a:solidFill>
            <a:schemeClr val="accent1"/>
          </a:solidFill>
        </p:grpSpPr>
        <p:sp>
          <p:nvSpPr>
            <p:cNvPr id="21" name="Rounded Rectangular Callout 20"/>
            <p:cNvSpPr/>
            <p:nvPr userDrawn="1"/>
          </p:nvSpPr>
          <p:spPr>
            <a:xfrm>
              <a:off x="431800" y="2165214"/>
              <a:ext cx="3840397" cy="2713220"/>
            </a:xfrm>
            <a:prstGeom prst="wedgeRoundRectCallout">
              <a:avLst>
                <a:gd name="adj1" fmla="val 33228"/>
                <a:gd name="adj2" fmla="val 77969"/>
                <a:gd name="adj3" fmla="val 1666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GB" sz="1200" noProof="0" dirty="0"/>
            </a:p>
          </p:txBody>
        </p:sp>
        <p:sp>
          <p:nvSpPr>
            <p:cNvPr id="22" name="Rounded Rectangle 21"/>
            <p:cNvSpPr/>
            <p:nvPr userDrawn="1"/>
          </p:nvSpPr>
          <p:spPr>
            <a:xfrm>
              <a:off x="431800" y="2165214"/>
              <a:ext cx="3840397" cy="2713220"/>
            </a:xfrm>
            <a:prstGeom prst="roundRect">
              <a:avLst>
                <a:gd name="adj" fmla="val 285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GB" sz="1200" noProof="0" dirty="0"/>
            </a:p>
          </p:txBody>
        </p:sp>
      </p:grpSp>
      <p:grpSp>
        <p:nvGrpSpPr>
          <p:cNvPr id="24" name="Group 23"/>
          <p:cNvGrpSpPr/>
          <p:nvPr userDrawn="1"/>
        </p:nvGrpSpPr>
        <p:grpSpPr>
          <a:xfrm flipH="1">
            <a:off x="6272586" y="1233488"/>
            <a:ext cx="5120529" cy="2713220"/>
            <a:chOff x="431800" y="2165214"/>
            <a:chExt cx="3840397" cy="2713220"/>
          </a:xfrm>
          <a:solidFill>
            <a:schemeClr val="accent3"/>
          </a:solidFill>
        </p:grpSpPr>
        <p:sp>
          <p:nvSpPr>
            <p:cNvPr id="25" name="Rounded Rectangular Callout 24"/>
            <p:cNvSpPr/>
            <p:nvPr userDrawn="1"/>
          </p:nvSpPr>
          <p:spPr>
            <a:xfrm>
              <a:off x="431800" y="2165214"/>
              <a:ext cx="3840397" cy="2713220"/>
            </a:xfrm>
            <a:prstGeom prst="wedgeRoundRectCallout">
              <a:avLst>
                <a:gd name="adj1" fmla="val 33228"/>
                <a:gd name="adj2" fmla="val 77969"/>
                <a:gd name="adj3" fmla="val 1666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GB" sz="1200" noProof="0" dirty="0"/>
            </a:p>
          </p:txBody>
        </p:sp>
        <p:sp>
          <p:nvSpPr>
            <p:cNvPr id="26" name="Rounded Rectangle 25"/>
            <p:cNvSpPr/>
            <p:nvPr userDrawn="1"/>
          </p:nvSpPr>
          <p:spPr>
            <a:xfrm>
              <a:off x="431800" y="2165214"/>
              <a:ext cx="3840397" cy="2713220"/>
            </a:xfrm>
            <a:prstGeom prst="roundRect">
              <a:avLst>
                <a:gd name="adj" fmla="val 285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GB" sz="1200" noProof="0" dirty="0"/>
            </a:p>
          </p:txBody>
        </p:sp>
      </p:grpSp>
      <p:sp>
        <p:nvSpPr>
          <p:cNvPr id="40" name="Slide Number Placeholder 6"/>
          <p:cNvSpPr>
            <a:spLocks noGrp="1"/>
          </p:cNvSpPr>
          <p:nvPr>
            <p:ph type="sldNum" sz="quarter" idx="15"/>
          </p:nvPr>
        </p:nvSpPr>
        <p:spPr>
          <a:xfrm>
            <a:off x="10726600" y="6441900"/>
            <a:ext cx="1060256" cy="273050"/>
          </a:xfrm>
        </p:spPr>
        <p:txBody>
          <a:bodyPr/>
          <a:lstStyle/>
          <a:p>
            <a:fld id="{03F1EFBE-6FC5-4E3B-A532-A391AE8323A1}" type="slidenum">
              <a:rPr lang="en-GB" smtClean="0"/>
              <a:pPr/>
              <a:t>‹#›</a:t>
            </a:fld>
            <a:endParaRPr lang="en-GB" dirty="0"/>
          </a:p>
        </p:txBody>
      </p:sp>
      <p:sp>
        <p:nvSpPr>
          <p:cNvPr id="41" name="TextBox 40"/>
          <p:cNvSpPr txBox="1"/>
          <p:nvPr userDrawn="1"/>
        </p:nvSpPr>
        <p:spPr>
          <a:xfrm>
            <a:off x="463592" y="6483807"/>
            <a:ext cx="2816352" cy="215444"/>
          </a:xfrm>
          <a:prstGeom prst="rect">
            <a:avLst/>
          </a:prstGeom>
          <a:noFill/>
        </p:spPr>
        <p:txBody>
          <a:bodyPr wrap="square" rtlCol="0">
            <a:noAutofit/>
          </a:bodyPr>
          <a:lstStyle/>
          <a:p>
            <a:r>
              <a:rPr lang="en-US" sz="800" b="1" dirty="0" smtClean="0"/>
              <a:t>Eversheds Sutherland</a:t>
            </a:r>
            <a:endParaRPr lang="en-US" sz="800" b="0" dirty="0"/>
          </a:p>
        </p:txBody>
      </p:sp>
      <p:sp>
        <p:nvSpPr>
          <p:cNvPr id="30" name="TextBox 29"/>
          <p:cNvSpPr txBox="1"/>
          <p:nvPr userDrawn="1"/>
        </p:nvSpPr>
        <p:spPr>
          <a:xfrm>
            <a:off x="4847861" y="6511856"/>
            <a:ext cx="2818468" cy="184666"/>
          </a:xfrm>
          <a:prstGeom prst="rect">
            <a:avLst/>
          </a:prstGeom>
          <a:noFill/>
        </p:spPr>
        <p:txBody>
          <a:bodyPr vert="horz" wrap="square" rtlCol="0">
            <a:noAutofit/>
          </a:bodyPr>
          <a:lstStyle/>
          <a:p>
            <a:r>
              <a:rPr lang="en-US" sz="600" b="0" i="1" dirty="0" smtClean="0">
                <a:solidFill>
                  <a:srgbClr val="000000"/>
                </a:solidFill>
                <a:latin typeface="Verdana"/>
              </a:rPr>
              <a:t>PRIVILEGED AND CONFIDENTIAL</a:t>
            </a:r>
            <a:endParaRPr lang="en-US" sz="600" b="0" i="1" dirty="0">
              <a:solidFill>
                <a:srgbClr val="000000"/>
              </a:solidFill>
              <a:latin typeface="Verdana"/>
            </a:endParaRPr>
          </a:p>
        </p:txBody>
      </p:sp>
    </p:spTree>
    <p:extLst>
      <p:ext uri="{BB962C8B-B14F-4D97-AF65-F5344CB8AC3E}">
        <p14:creationId xmlns:p14="http://schemas.microsoft.com/office/powerpoint/2010/main" val="2283960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709">
          <p15:clr>
            <a:srgbClr val="FBAE40"/>
          </p15:clr>
        </p15:guide>
        <p15:guide id="2" orient="horz" pos="1321">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End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403185" y="404813"/>
            <a:ext cx="4213083" cy="277812"/>
          </a:xfrm>
        </p:spPr>
        <p:txBody>
          <a:bodyPr anchor="t" anchorCtr="0">
            <a:noAutofit/>
          </a:bodyPr>
          <a:lstStyle>
            <a:lvl1pPr algn="l">
              <a:lnSpc>
                <a:spcPct val="100000"/>
              </a:lnSpc>
              <a:defRPr sz="1400" b="0" i="1" baseline="0">
                <a:solidFill>
                  <a:schemeClr val="bg1"/>
                </a:solidFill>
              </a:defRPr>
            </a:lvl1pPr>
          </a:lstStyle>
          <a:p>
            <a:r>
              <a:rPr lang="en-GB" noProof="0" dirty="0" smtClean="0"/>
              <a:t>Click to edit contact title</a:t>
            </a:r>
            <a:endParaRPr lang="en-GB" noProof="0" dirty="0"/>
          </a:p>
        </p:txBody>
      </p:sp>
      <p:sp>
        <p:nvSpPr>
          <p:cNvPr id="9" name="TextBox 8"/>
          <p:cNvSpPr txBox="1"/>
          <p:nvPr/>
        </p:nvSpPr>
        <p:spPr>
          <a:xfrm>
            <a:off x="419426" y="5813579"/>
            <a:ext cx="6057569" cy="415498"/>
          </a:xfrm>
          <a:prstGeom prst="rect">
            <a:avLst/>
          </a:prstGeom>
          <a:noFill/>
        </p:spPr>
        <p:txBody>
          <a:bodyPr wrap="square" rtlCol="0">
            <a:spAutoFit/>
          </a:bodyPr>
          <a:lstStyle/>
          <a:p>
            <a:r>
              <a:rPr lang="en-US" sz="2100" b="1" dirty="0" smtClean="0">
                <a:solidFill>
                  <a:schemeClr val="bg1"/>
                </a:solidFill>
              </a:rPr>
              <a:t>eversheds-sutherland.com</a:t>
            </a:r>
            <a:endParaRPr lang="en-US" sz="2100" b="1" dirty="0">
              <a:solidFill>
                <a:schemeClr val="bg1"/>
              </a:solidFill>
            </a:endParaRPr>
          </a:p>
        </p:txBody>
      </p:sp>
      <p:sp>
        <p:nvSpPr>
          <p:cNvPr id="13" name="Text Placeholder 12"/>
          <p:cNvSpPr>
            <a:spLocks noGrp="1"/>
          </p:cNvSpPr>
          <p:nvPr>
            <p:ph type="body" sz="quarter" idx="10" hasCustomPrompt="1"/>
          </p:nvPr>
        </p:nvSpPr>
        <p:spPr>
          <a:xfrm>
            <a:off x="7403184" y="852488"/>
            <a:ext cx="4213083" cy="237758"/>
          </a:xfrm>
        </p:spPr>
        <p:txBody>
          <a:bodyPr anchor="t">
            <a:noAutofit/>
          </a:bodyPr>
          <a:lstStyle>
            <a:lvl1pPr marL="0" indent="0">
              <a:spcBef>
                <a:spcPts val="0"/>
              </a:spcBef>
              <a:spcAft>
                <a:spcPts val="0"/>
              </a:spcAft>
              <a:buNone/>
              <a:defRPr sz="1400" b="1">
                <a:solidFill>
                  <a:schemeClr val="bg1"/>
                </a:solidFill>
              </a:defRPr>
            </a:lvl1pPr>
            <a:lvl2pPr marL="342900" indent="0">
              <a:buNone/>
              <a:defRPr sz="1200" b="1">
                <a:solidFill>
                  <a:schemeClr val="bg1"/>
                </a:solidFill>
              </a:defRPr>
            </a:lvl2pPr>
            <a:lvl3pPr marL="685800" indent="0">
              <a:buNone/>
              <a:defRPr sz="1200" b="1">
                <a:solidFill>
                  <a:schemeClr val="bg1"/>
                </a:solidFill>
              </a:defRPr>
            </a:lvl3pPr>
            <a:lvl4pPr marL="1028700" indent="0">
              <a:buNone/>
              <a:defRPr sz="1200" b="1">
                <a:solidFill>
                  <a:schemeClr val="bg1"/>
                </a:solidFill>
              </a:defRPr>
            </a:lvl4pPr>
            <a:lvl5pPr marL="1371600" indent="0">
              <a:buNone/>
              <a:defRPr sz="1200" b="1">
                <a:solidFill>
                  <a:schemeClr val="bg1"/>
                </a:solidFill>
              </a:defRPr>
            </a:lvl5pPr>
          </a:lstStyle>
          <a:p>
            <a:pPr lvl="0"/>
            <a:r>
              <a:rPr lang="en-GB" noProof="0" dirty="0" smtClean="0"/>
              <a:t>Click to add name</a:t>
            </a:r>
            <a:endParaRPr lang="en-GB" noProof="0" dirty="0"/>
          </a:p>
        </p:txBody>
      </p:sp>
      <p:sp>
        <p:nvSpPr>
          <p:cNvPr id="14" name="Text Placeholder 12"/>
          <p:cNvSpPr>
            <a:spLocks noGrp="1"/>
          </p:cNvSpPr>
          <p:nvPr>
            <p:ph type="body" sz="quarter" idx="11" hasCustomPrompt="1"/>
          </p:nvPr>
        </p:nvSpPr>
        <p:spPr>
          <a:xfrm>
            <a:off x="7403184" y="1097025"/>
            <a:ext cx="4213083" cy="568263"/>
          </a:xfrm>
        </p:spPr>
        <p:txBody>
          <a:bodyPr anchor="t">
            <a:noAutofit/>
          </a:bodyPr>
          <a:lstStyle>
            <a:lvl1pPr marL="0" indent="0">
              <a:lnSpc>
                <a:spcPct val="100000"/>
              </a:lnSpc>
              <a:spcBef>
                <a:spcPts val="0"/>
              </a:spcBef>
              <a:spcAft>
                <a:spcPts val="0"/>
              </a:spcAft>
              <a:buNone/>
              <a:defRPr sz="1400" b="0" baseline="0">
                <a:solidFill>
                  <a:schemeClr val="bg1"/>
                </a:solidFill>
              </a:defRPr>
            </a:lvl1pPr>
            <a:lvl2pPr marL="342900" indent="0">
              <a:buNone/>
              <a:defRPr sz="1200" b="1">
                <a:solidFill>
                  <a:schemeClr val="bg1"/>
                </a:solidFill>
              </a:defRPr>
            </a:lvl2pPr>
            <a:lvl3pPr marL="685800" indent="0">
              <a:buNone/>
              <a:defRPr sz="1200" b="1">
                <a:solidFill>
                  <a:schemeClr val="bg1"/>
                </a:solidFill>
              </a:defRPr>
            </a:lvl3pPr>
            <a:lvl4pPr marL="1028700" indent="0">
              <a:buNone/>
              <a:defRPr sz="1200" b="1">
                <a:solidFill>
                  <a:schemeClr val="bg1"/>
                </a:solidFill>
              </a:defRPr>
            </a:lvl4pPr>
            <a:lvl5pPr marL="1371600" indent="0">
              <a:buNone/>
              <a:defRPr sz="1200" b="1">
                <a:solidFill>
                  <a:schemeClr val="bg1"/>
                </a:solidFill>
              </a:defRPr>
            </a:lvl5pPr>
          </a:lstStyle>
          <a:p>
            <a:pPr lvl="0"/>
            <a:r>
              <a:rPr lang="en-GB" noProof="0" dirty="0" smtClean="0"/>
              <a:t>Click to add job title, contact phone and e-mail address</a:t>
            </a:r>
            <a:endParaRPr lang="en-GB" noProof="0" dirty="0"/>
          </a:p>
        </p:txBody>
      </p:sp>
      <p:sp>
        <p:nvSpPr>
          <p:cNvPr id="15" name="Text Placeholder 12"/>
          <p:cNvSpPr>
            <a:spLocks noGrp="1"/>
          </p:cNvSpPr>
          <p:nvPr>
            <p:ph type="body" sz="quarter" idx="12" hasCustomPrompt="1"/>
          </p:nvPr>
        </p:nvSpPr>
        <p:spPr>
          <a:xfrm>
            <a:off x="7402125" y="1858721"/>
            <a:ext cx="4213083" cy="946027"/>
          </a:xfrm>
        </p:spPr>
        <p:txBody>
          <a:bodyPr>
            <a:noAutofit/>
          </a:bodyPr>
          <a:lstStyle>
            <a:lvl1pPr marL="0" indent="0">
              <a:lnSpc>
                <a:spcPct val="100000"/>
              </a:lnSpc>
              <a:spcBef>
                <a:spcPts val="0"/>
              </a:spcBef>
              <a:spcAft>
                <a:spcPts val="0"/>
              </a:spcAft>
              <a:buNone/>
              <a:defRPr sz="1400" b="0" baseline="0">
                <a:solidFill>
                  <a:schemeClr val="bg1"/>
                </a:solidFill>
              </a:defRPr>
            </a:lvl1pPr>
            <a:lvl2pPr marL="342900" indent="0">
              <a:buNone/>
              <a:defRPr sz="1200" b="1">
                <a:solidFill>
                  <a:schemeClr val="bg1"/>
                </a:solidFill>
              </a:defRPr>
            </a:lvl2pPr>
            <a:lvl3pPr marL="685800" indent="0">
              <a:buNone/>
              <a:defRPr sz="1200" b="1">
                <a:solidFill>
                  <a:schemeClr val="bg1"/>
                </a:solidFill>
              </a:defRPr>
            </a:lvl3pPr>
            <a:lvl4pPr marL="1028700" indent="0">
              <a:buNone/>
              <a:defRPr sz="1200" b="1">
                <a:solidFill>
                  <a:schemeClr val="bg1"/>
                </a:solidFill>
              </a:defRPr>
            </a:lvl4pPr>
            <a:lvl5pPr marL="1371600" indent="0">
              <a:buNone/>
              <a:defRPr sz="1200" b="1">
                <a:solidFill>
                  <a:schemeClr val="bg1"/>
                </a:solidFill>
              </a:defRPr>
            </a:lvl5pPr>
          </a:lstStyle>
          <a:p>
            <a:pPr lvl="0"/>
            <a:r>
              <a:rPr lang="en-GB" noProof="0" dirty="0" smtClean="0"/>
              <a:t>Click to add address</a:t>
            </a:r>
            <a:endParaRPr lang="en-GB" noProof="0" dirty="0"/>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2043815" cy="3708000"/>
          </a:xfrm>
          <a:prstGeom prst="rect">
            <a:avLst/>
          </a:prstGeom>
        </p:spPr>
      </p:pic>
      <p:sp>
        <p:nvSpPr>
          <p:cNvPr id="11" name="TextBox 10"/>
          <p:cNvSpPr txBox="1"/>
          <p:nvPr userDrawn="1"/>
        </p:nvSpPr>
        <p:spPr>
          <a:xfrm>
            <a:off x="432226" y="6177818"/>
            <a:ext cx="5441244" cy="351378"/>
          </a:xfrm>
          <a:prstGeom prst="rect">
            <a:avLst/>
          </a:prstGeom>
          <a:noFill/>
        </p:spPr>
        <p:txBody>
          <a:bodyPr wrap="square" rtlCol="0">
            <a:spAutoFit/>
          </a:bodyPr>
          <a:lstStyle/>
          <a:p>
            <a:pPr>
              <a:spcAft>
                <a:spcPts val="100"/>
              </a:spcAft>
            </a:pPr>
            <a:r>
              <a:rPr lang="en-GB" sz="800" b="0" i="0" dirty="0" smtClean="0">
                <a:solidFill>
                  <a:schemeClr val="bg1"/>
                </a:solidFill>
              </a:rPr>
              <a:t>© 2020 Eversheds Sutherland</a:t>
            </a:r>
            <a:r>
              <a:rPr lang="en-GB" sz="800" b="0" i="0" baseline="0" dirty="0" smtClean="0">
                <a:solidFill>
                  <a:schemeClr val="bg1"/>
                </a:solidFill>
              </a:rPr>
              <a:t> (US) LLP</a:t>
            </a:r>
          </a:p>
          <a:p>
            <a:r>
              <a:rPr lang="en-GB" sz="800" b="0" i="0" dirty="0" smtClean="0">
                <a:solidFill>
                  <a:schemeClr val="bg1"/>
                </a:solidFill>
              </a:rPr>
              <a:t>All rights reserved.</a:t>
            </a:r>
            <a:endParaRPr lang="en-US" sz="800" b="0" i="0" dirty="0">
              <a:solidFill>
                <a:schemeClr val="bg1"/>
              </a:solidFill>
            </a:endParaRPr>
          </a:p>
        </p:txBody>
      </p:sp>
      <p:sp>
        <p:nvSpPr>
          <p:cNvPr id="10" name="Footer Placeholder 3"/>
          <p:cNvSpPr txBox="1">
            <a:spLocks/>
          </p:cNvSpPr>
          <p:nvPr userDrawn="1"/>
        </p:nvSpPr>
        <p:spPr>
          <a:xfrm>
            <a:off x="443345" y="6504621"/>
            <a:ext cx="9432175" cy="28331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600" i="1" dirty="0" smtClean="0">
                <a:solidFill>
                  <a:schemeClr val="bg1"/>
                </a:solidFill>
                <a:latin typeface="+mj-lt"/>
              </a:rPr>
              <a:t>This </a:t>
            </a:r>
            <a:r>
              <a:rPr lang="en-US" sz="600" i="1" dirty="0">
                <a:solidFill>
                  <a:schemeClr val="bg1"/>
                </a:solidFill>
                <a:latin typeface="+mj-lt"/>
              </a:rPr>
              <a:t>communication cannot be used for the purpose of avoiding any penalties that may be imposed under federal, state or local tax law. </a:t>
            </a:r>
            <a:endParaRPr lang="en-GB" sz="600" i="1" dirty="0">
              <a:solidFill>
                <a:schemeClr val="bg1"/>
              </a:solidFill>
              <a:latin typeface="+mj-lt"/>
            </a:endParaRPr>
          </a:p>
        </p:txBody>
      </p:sp>
      <p:sp>
        <p:nvSpPr>
          <p:cNvPr id="12" name="TextBox 11"/>
          <p:cNvSpPr txBox="1"/>
          <p:nvPr userDrawn="1"/>
        </p:nvSpPr>
        <p:spPr>
          <a:xfrm>
            <a:off x="4847861" y="6511856"/>
            <a:ext cx="2818468" cy="184666"/>
          </a:xfrm>
          <a:prstGeom prst="rect">
            <a:avLst/>
          </a:prstGeom>
          <a:noFill/>
        </p:spPr>
        <p:txBody>
          <a:bodyPr vert="horz" wrap="square" rtlCol="0">
            <a:spAutoFit/>
          </a:bodyPr>
          <a:lstStyle/>
          <a:p>
            <a:r>
              <a:rPr lang="en-US" sz="600" b="0" i="1" dirty="0" smtClean="0">
                <a:solidFill>
                  <a:schemeClr val="bg1"/>
                </a:solidFill>
                <a:latin typeface="Verdana"/>
              </a:rPr>
              <a:t>PRIVILEGED AND CONFIDENTIAL</a:t>
            </a:r>
            <a:endParaRPr lang="en-US" sz="600" b="0" i="1" dirty="0">
              <a:solidFill>
                <a:schemeClr val="bg1"/>
              </a:solidFill>
              <a:latin typeface="Verdana"/>
            </a:endParaRPr>
          </a:p>
        </p:txBody>
      </p:sp>
    </p:spTree>
    <p:extLst>
      <p:ext uri="{BB962C8B-B14F-4D97-AF65-F5344CB8AC3E}">
        <p14:creationId xmlns:p14="http://schemas.microsoft.com/office/powerpoint/2010/main" val="1709301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Plai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3493" y="149595"/>
            <a:ext cx="9116907" cy="369719"/>
          </a:xfrm>
          <a:prstGeom prst="rect">
            <a:avLst/>
          </a:prstGeom>
        </p:spPr>
        <p:txBody>
          <a:bodyPr/>
          <a:lstStyle>
            <a:lvl1pPr algn="l">
              <a:defRPr sz="2400" b="1" i="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smtClean="0"/>
              <a:t>Title Goes Here</a:t>
            </a:r>
            <a:endParaRPr lang="en-US" dirty="0"/>
          </a:p>
        </p:txBody>
      </p:sp>
      <p:sp>
        <p:nvSpPr>
          <p:cNvPr id="3" name="Content Placeholder 2"/>
          <p:cNvSpPr>
            <a:spLocks noGrp="1"/>
          </p:cNvSpPr>
          <p:nvPr>
            <p:ph idx="1"/>
          </p:nvPr>
        </p:nvSpPr>
        <p:spPr>
          <a:xfrm>
            <a:off x="609600" y="1243264"/>
            <a:ext cx="10972800" cy="4764660"/>
          </a:xfrm>
          <a:prstGeom prst="rect">
            <a:avLst/>
          </a:prstGeom>
        </p:spPr>
        <p:txBody>
          <a:bodyPr/>
          <a:lstStyle>
            <a:lvl1pPr marL="228600" indent="-228600">
              <a:buSzPct val="90000"/>
              <a:buFont typeface="Wingdings" pitchFamily="2" charset="2"/>
              <a:buChar char="§"/>
              <a:defRPr sz="2400" baseline="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1pPr>
            <a:lvl2pPr marL="457200" indent="-244475">
              <a:buSzPct val="150000"/>
              <a:buFont typeface="Times New Roman" pitchFamily="18" charset="0"/>
              <a:buChar char="-"/>
              <a:defRPr sz="20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2pPr>
            <a:lvl3pPr marL="685800" indent="-228600">
              <a:buSzPct val="90000"/>
              <a:buFont typeface="Wingdings" pitchFamily="2" charset="2"/>
              <a:buChar char="§"/>
              <a:defRPr sz="20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3pPr>
            <a:lvl4pPr marL="914400" indent="-228600">
              <a:buSzPct val="150000"/>
              <a:buFont typeface="Times New Roman" pitchFamily="18" charset="0"/>
              <a:buChar char="-"/>
              <a:defRPr sz="18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4pPr>
            <a:lvl5pPr marL="1143000" indent="-228600">
              <a:buSzPct val="90000"/>
              <a:buFont typeface="Wingdings" pitchFamily="2" charset="2"/>
              <a:buChar char="§"/>
              <a:defRPr sz="180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5pPr>
            <a:lvl6pPr marL="1317625" marR="0" indent="-168275" algn="l" defTabSz="457200" rtl="0" eaLnBrk="1" fontAlgn="auto" latinLnBrk="0" hangingPunct="1">
              <a:lnSpc>
                <a:spcPct val="100000"/>
              </a:lnSpc>
              <a:spcBef>
                <a:spcPct val="20000"/>
              </a:spcBef>
              <a:spcAft>
                <a:spcPts val="0"/>
              </a:spcAft>
              <a:buClrTx/>
              <a:buSzPct val="150000"/>
              <a:buFont typeface="Times New Roman" pitchFamily="18" charset="0"/>
              <a:buChar char="-"/>
              <a:tabLst/>
              <a:defRPr sz="1600" baseline="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6pPr>
            <a:lvl7pPr marL="1482725" indent="-173038">
              <a:buFont typeface="Wingdings" pitchFamily="2" charset="2"/>
              <a:buChar char="§"/>
              <a:defRPr sz="1600" baseline="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7pPr>
            <a:lvl8pPr marL="1655763" indent="-169863">
              <a:buSzPct val="150000"/>
              <a:buFont typeface="Times New Roman" pitchFamily="18" charset="0"/>
              <a:buChar char="-"/>
              <a:defRPr sz="1400" baseline="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8pPr>
            <a:lvl9pPr marL="1828800" indent="-173038">
              <a:buFont typeface="Wingdings" pitchFamily="2" charset="2"/>
              <a:buChar char="§"/>
              <a:defRPr sz="1400" baseline="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p>
        </p:txBody>
      </p:sp>
    </p:spTree>
    <p:extLst>
      <p:ext uri="{BB962C8B-B14F-4D97-AF65-F5344CB8AC3E}">
        <p14:creationId xmlns:p14="http://schemas.microsoft.com/office/powerpoint/2010/main" val="11261697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Evershed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3493" y="146304"/>
            <a:ext cx="9116907" cy="369719"/>
          </a:xfrm>
          <a:prstGeom prst="rect">
            <a:avLst/>
          </a:prstGeom>
        </p:spPr>
        <p:txBody>
          <a:bodyPr/>
          <a:lstStyle>
            <a:lvl1pPr algn="l">
              <a:defRPr sz="2400" b="1" i="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smtClean="0"/>
              <a:t>Title Goes Here</a:t>
            </a:r>
            <a:endParaRPr lang="en-US" dirty="0"/>
          </a:p>
        </p:txBody>
      </p:sp>
      <p:sp>
        <p:nvSpPr>
          <p:cNvPr id="3" name="Content Placeholder 2"/>
          <p:cNvSpPr>
            <a:spLocks noGrp="1"/>
          </p:cNvSpPr>
          <p:nvPr>
            <p:ph idx="1"/>
          </p:nvPr>
        </p:nvSpPr>
        <p:spPr>
          <a:xfrm>
            <a:off x="609600" y="1243264"/>
            <a:ext cx="10972800" cy="4764660"/>
          </a:xfrm>
          <a:prstGeom prst="rect">
            <a:avLst/>
          </a:prstGeom>
        </p:spPr>
        <p:txBody>
          <a:bodyPr/>
          <a:lstStyle>
            <a:lvl1pPr marL="228600" indent="-228600">
              <a:buSzPct val="90000"/>
              <a:buFont typeface="Wingdings" pitchFamily="2" charset="2"/>
              <a:buChar char="§"/>
              <a:defRPr sz="2400" baseline="0">
                <a:solidFill>
                  <a:schemeClr val="tx1">
                    <a:lumMod val="65000"/>
                    <a:lumOff val="35000"/>
                  </a:schemeClr>
                </a:solidFill>
                <a:latin typeface="Arial" pitchFamily="34" charset="0"/>
                <a:cs typeface="Arial" pitchFamily="34" charset="0"/>
              </a:defRPr>
            </a:lvl1pPr>
            <a:lvl2pPr marL="457200" indent="-244475">
              <a:buSzPct val="150000"/>
              <a:buFont typeface="Times New Roman" pitchFamily="18" charset="0"/>
              <a:buChar char="-"/>
              <a:defRPr sz="2000">
                <a:solidFill>
                  <a:schemeClr val="tx1">
                    <a:lumMod val="65000"/>
                    <a:lumOff val="35000"/>
                  </a:schemeClr>
                </a:solidFill>
                <a:latin typeface="Arial" pitchFamily="34" charset="0"/>
                <a:cs typeface="Arial" pitchFamily="34" charset="0"/>
              </a:defRPr>
            </a:lvl2pPr>
            <a:lvl3pPr marL="685800" indent="-228600">
              <a:buSzPct val="90000"/>
              <a:buFont typeface="Wingdings" pitchFamily="2" charset="2"/>
              <a:buChar char="§"/>
              <a:defRPr sz="2000">
                <a:solidFill>
                  <a:schemeClr val="tx1">
                    <a:lumMod val="65000"/>
                    <a:lumOff val="35000"/>
                  </a:schemeClr>
                </a:solidFill>
                <a:latin typeface="Arial" pitchFamily="34" charset="0"/>
                <a:cs typeface="Arial" pitchFamily="34" charset="0"/>
              </a:defRPr>
            </a:lvl3pPr>
            <a:lvl4pPr marL="914400" indent="-228600">
              <a:buSzPct val="150000"/>
              <a:buFont typeface="Times New Roman" pitchFamily="18" charset="0"/>
              <a:buChar char="-"/>
              <a:defRPr sz="1800">
                <a:solidFill>
                  <a:schemeClr val="tx1">
                    <a:lumMod val="65000"/>
                    <a:lumOff val="35000"/>
                  </a:schemeClr>
                </a:solidFill>
                <a:latin typeface="Arial" pitchFamily="34" charset="0"/>
                <a:cs typeface="Arial" pitchFamily="34" charset="0"/>
              </a:defRPr>
            </a:lvl4pPr>
            <a:lvl5pPr marL="1143000" indent="-228600">
              <a:buSzPct val="90000"/>
              <a:buFont typeface="Wingdings" pitchFamily="2" charset="2"/>
              <a:buChar char="§"/>
              <a:defRPr sz="1800">
                <a:solidFill>
                  <a:schemeClr val="tx1">
                    <a:lumMod val="65000"/>
                    <a:lumOff val="35000"/>
                  </a:schemeClr>
                </a:solidFill>
                <a:latin typeface="Arial" pitchFamily="34" charset="0"/>
                <a:cs typeface="Arial" pitchFamily="34" charset="0"/>
              </a:defRPr>
            </a:lvl5pPr>
            <a:lvl6pPr marL="1317625" marR="0" indent="-168275" algn="l" defTabSz="457200" rtl="0" eaLnBrk="1" fontAlgn="auto" latinLnBrk="0" hangingPunct="1">
              <a:lnSpc>
                <a:spcPct val="100000"/>
              </a:lnSpc>
              <a:spcBef>
                <a:spcPct val="20000"/>
              </a:spcBef>
              <a:spcAft>
                <a:spcPts val="0"/>
              </a:spcAft>
              <a:buClrTx/>
              <a:buSzPct val="150000"/>
              <a:buFont typeface="Times New Roman" pitchFamily="18" charset="0"/>
              <a:buChar char="-"/>
              <a:tabLst/>
              <a:defRPr sz="1600" baseline="0">
                <a:solidFill>
                  <a:schemeClr val="tx1">
                    <a:lumMod val="65000"/>
                    <a:lumOff val="35000"/>
                  </a:schemeClr>
                </a:solidFill>
                <a:latin typeface="Arial" pitchFamily="34" charset="0"/>
                <a:cs typeface="Arial" pitchFamily="34" charset="0"/>
              </a:defRPr>
            </a:lvl6pPr>
            <a:lvl7pPr marL="1482725" indent="-173038">
              <a:buFont typeface="Wingdings" pitchFamily="2" charset="2"/>
              <a:buChar char="§"/>
              <a:defRPr sz="1600" baseline="0">
                <a:solidFill>
                  <a:schemeClr val="tx1">
                    <a:lumMod val="65000"/>
                    <a:lumOff val="35000"/>
                  </a:schemeClr>
                </a:solidFill>
                <a:latin typeface="Arial" pitchFamily="34" charset="0"/>
                <a:cs typeface="Arial" pitchFamily="34" charset="0"/>
              </a:defRPr>
            </a:lvl7pPr>
            <a:lvl8pPr marL="1655763" indent="-169863">
              <a:buSzPct val="150000"/>
              <a:buFont typeface="Times New Roman" pitchFamily="18" charset="0"/>
              <a:buChar char="-"/>
              <a:defRPr sz="1400" baseline="0">
                <a:solidFill>
                  <a:schemeClr val="tx1">
                    <a:lumMod val="65000"/>
                    <a:lumOff val="35000"/>
                  </a:schemeClr>
                </a:solidFill>
                <a:latin typeface="Arial" pitchFamily="34" charset="0"/>
                <a:cs typeface="Arial" pitchFamily="34" charset="0"/>
              </a:defRPr>
            </a:lvl8pPr>
            <a:lvl9pPr marL="1828800" indent="-173038">
              <a:buFont typeface="Wingdings" pitchFamily="2" charset="2"/>
              <a:buChar char="§"/>
              <a:defRPr sz="1400" baseline="0">
                <a:solidFill>
                  <a:schemeClr val="tx1">
                    <a:lumMod val="65000"/>
                    <a:lumOff val="35000"/>
                  </a:schemeClr>
                </a:solidFill>
                <a:latin typeface="Arial" pitchFamily="34" charset="0"/>
                <a:cs typeface="Arial" pitchFamily="34" charset="0"/>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63200" y="181279"/>
            <a:ext cx="1219200" cy="299768"/>
          </a:xfrm>
          <a:prstGeom prst="rect">
            <a:avLst/>
          </a:prstGeom>
        </p:spPr>
      </p:pic>
    </p:spTree>
    <p:extLst>
      <p:ext uri="{BB962C8B-B14F-4D97-AF65-F5344CB8AC3E}">
        <p14:creationId xmlns:p14="http://schemas.microsoft.com/office/powerpoint/2010/main" val="1899746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Katte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3493" y="146304"/>
            <a:ext cx="9116907" cy="369719"/>
          </a:xfrm>
          <a:prstGeom prst="rect">
            <a:avLst/>
          </a:prstGeom>
        </p:spPr>
        <p:txBody>
          <a:bodyPr/>
          <a:lstStyle>
            <a:lvl1pPr>
              <a:defRPr lang="en-US" sz="2400" b="1" i="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1pPr>
          </a:lstStyle>
          <a:p>
            <a:pPr lvl="0" algn="l"/>
            <a:r>
              <a:rPr lang="en-US" dirty="0" smtClean="0"/>
              <a:t>Title Goes Here</a:t>
            </a:r>
            <a:endParaRPr lang="en-US" dirty="0"/>
          </a:p>
        </p:txBody>
      </p:sp>
      <p:sp>
        <p:nvSpPr>
          <p:cNvPr id="3" name="Content Placeholder 2"/>
          <p:cNvSpPr>
            <a:spLocks noGrp="1"/>
          </p:cNvSpPr>
          <p:nvPr>
            <p:ph idx="1"/>
          </p:nvPr>
        </p:nvSpPr>
        <p:spPr>
          <a:xfrm>
            <a:off x="609600" y="1243264"/>
            <a:ext cx="10972800" cy="4764660"/>
          </a:xfrm>
          <a:prstGeom prst="rect">
            <a:avLst/>
          </a:prstGeom>
        </p:spPr>
        <p:txBody>
          <a:bodyPr/>
          <a:lstStyle>
            <a:lvl1pPr marL="228600" indent="-228600">
              <a:buSzPct val="90000"/>
              <a:buFont typeface="Wingdings" pitchFamily="2" charset="2"/>
              <a:buChar char="§"/>
              <a:defRPr sz="2400" baseline="0">
                <a:solidFill>
                  <a:schemeClr val="tx1">
                    <a:lumMod val="65000"/>
                    <a:lumOff val="35000"/>
                  </a:schemeClr>
                </a:solidFill>
                <a:latin typeface="Arial" pitchFamily="34" charset="0"/>
                <a:cs typeface="Arial" pitchFamily="34" charset="0"/>
              </a:defRPr>
            </a:lvl1pPr>
            <a:lvl2pPr marL="457200" indent="-244475">
              <a:buSzPct val="150000"/>
              <a:buFont typeface="Times New Roman" pitchFamily="18" charset="0"/>
              <a:buChar char="-"/>
              <a:defRPr sz="2000">
                <a:solidFill>
                  <a:schemeClr val="tx1">
                    <a:lumMod val="65000"/>
                    <a:lumOff val="35000"/>
                  </a:schemeClr>
                </a:solidFill>
                <a:latin typeface="Arial" pitchFamily="34" charset="0"/>
                <a:cs typeface="Arial" pitchFamily="34" charset="0"/>
              </a:defRPr>
            </a:lvl2pPr>
            <a:lvl3pPr marL="685800" indent="-228600">
              <a:buSzPct val="90000"/>
              <a:buFont typeface="Wingdings" pitchFamily="2" charset="2"/>
              <a:buChar char="§"/>
              <a:defRPr sz="2000">
                <a:solidFill>
                  <a:schemeClr val="tx1">
                    <a:lumMod val="65000"/>
                    <a:lumOff val="35000"/>
                  </a:schemeClr>
                </a:solidFill>
                <a:latin typeface="Arial" pitchFamily="34" charset="0"/>
                <a:cs typeface="Arial" pitchFamily="34" charset="0"/>
              </a:defRPr>
            </a:lvl3pPr>
            <a:lvl4pPr marL="914400" indent="-228600">
              <a:buSzPct val="150000"/>
              <a:buFont typeface="Times New Roman" pitchFamily="18" charset="0"/>
              <a:buChar char="-"/>
              <a:defRPr sz="1800">
                <a:solidFill>
                  <a:schemeClr val="tx1">
                    <a:lumMod val="65000"/>
                    <a:lumOff val="35000"/>
                  </a:schemeClr>
                </a:solidFill>
                <a:latin typeface="Arial" pitchFamily="34" charset="0"/>
                <a:cs typeface="Arial" pitchFamily="34" charset="0"/>
              </a:defRPr>
            </a:lvl4pPr>
            <a:lvl5pPr marL="1143000" indent="-228600">
              <a:buSzPct val="90000"/>
              <a:buFont typeface="Wingdings" pitchFamily="2" charset="2"/>
              <a:buChar char="§"/>
              <a:defRPr sz="1800">
                <a:solidFill>
                  <a:schemeClr val="tx1">
                    <a:lumMod val="65000"/>
                    <a:lumOff val="35000"/>
                  </a:schemeClr>
                </a:solidFill>
                <a:latin typeface="Arial" pitchFamily="34" charset="0"/>
                <a:cs typeface="Arial" pitchFamily="34" charset="0"/>
              </a:defRPr>
            </a:lvl5pPr>
            <a:lvl6pPr marL="1317625" marR="0" indent="-168275" algn="l" defTabSz="457200" rtl="0" eaLnBrk="1" fontAlgn="auto" latinLnBrk="0" hangingPunct="1">
              <a:lnSpc>
                <a:spcPct val="100000"/>
              </a:lnSpc>
              <a:spcBef>
                <a:spcPct val="20000"/>
              </a:spcBef>
              <a:spcAft>
                <a:spcPts val="0"/>
              </a:spcAft>
              <a:buClrTx/>
              <a:buSzPct val="150000"/>
              <a:buFont typeface="Times New Roman" pitchFamily="18" charset="0"/>
              <a:buChar char="-"/>
              <a:tabLst/>
              <a:defRPr sz="1600" baseline="0">
                <a:solidFill>
                  <a:schemeClr val="tx1">
                    <a:lumMod val="65000"/>
                    <a:lumOff val="35000"/>
                  </a:schemeClr>
                </a:solidFill>
                <a:latin typeface="Arial" pitchFamily="34" charset="0"/>
                <a:cs typeface="Arial" pitchFamily="34" charset="0"/>
              </a:defRPr>
            </a:lvl6pPr>
            <a:lvl7pPr marL="1482725" indent="-173038">
              <a:buFont typeface="Wingdings" pitchFamily="2" charset="2"/>
              <a:buChar char="§"/>
              <a:defRPr sz="1600" baseline="0">
                <a:solidFill>
                  <a:schemeClr val="tx1">
                    <a:lumMod val="65000"/>
                    <a:lumOff val="35000"/>
                  </a:schemeClr>
                </a:solidFill>
                <a:latin typeface="Arial" pitchFamily="34" charset="0"/>
                <a:cs typeface="Arial" pitchFamily="34" charset="0"/>
              </a:defRPr>
            </a:lvl7pPr>
            <a:lvl8pPr marL="1655763" indent="-169863">
              <a:buSzPct val="150000"/>
              <a:buFont typeface="Times New Roman" pitchFamily="18" charset="0"/>
              <a:buChar char="-"/>
              <a:defRPr sz="1400" baseline="0">
                <a:solidFill>
                  <a:schemeClr val="tx1">
                    <a:lumMod val="65000"/>
                    <a:lumOff val="35000"/>
                  </a:schemeClr>
                </a:solidFill>
                <a:latin typeface="Arial" pitchFamily="34" charset="0"/>
                <a:cs typeface="Arial" pitchFamily="34" charset="0"/>
              </a:defRPr>
            </a:lvl8pPr>
            <a:lvl9pPr marL="1828800" indent="-173038">
              <a:buFont typeface="Wingdings" pitchFamily="2" charset="2"/>
              <a:buChar char="§"/>
              <a:defRPr sz="1400" baseline="0">
                <a:solidFill>
                  <a:schemeClr val="tx1">
                    <a:lumMod val="65000"/>
                    <a:lumOff val="35000"/>
                  </a:schemeClr>
                </a:solidFill>
                <a:latin typeface="Arial" pitchFamily="34" charset="0"/>
                <a:cs typeface="Arial" pitchFamily="34" charset="0"/>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281102" y="146304"/>
            <a:ext cx="1285463" cy="437528"/>
          </a:xfrm>
          <a:prstGeom prst="rect">
            <a:avLst/>
          </a:prstGeom>
        </p:spPr>
      </p:pic>
    </p:spTree>
    <p:extLst>
      <p:ext uri="{BB962C8B-B14F-4D97-AF65-F5344CB8AC3E}">
        <p14:creationId xmlns:p14="http://schemas.microsoft.com/office/powerpoint/2010/main" val="1051505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M Fi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3493" y="146304"/>
            <a:ext cx="9116907" cy="369719"/>
          </a:xfrm>
          <a:prstGeom prst="rect">
            <a:avLst/>
          </a:prstGeom>
        </p:spPr>
        <p:txBody>
          <a:bodyPr/>
          <a:lstStyle>
            <a:lvl1pPr>
              <a:defRPr lang="en-US" sz="2400" b="1" i="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lvl1pPr>
          </a:lstStyle>
          <a:p>
            <a:pPr lvl="0" algn="l"/>
            <a:r>
              <a:rPr lang="en-US" dirty="0" smtClean="0"/>
              <a:t>Title Goes Here</a:t>
            </a:r>
            <a:endParaRPr lang="en-US" dirty="0"/>
          </a:p>
        </p:txBody>
      </p:sp>
      <p:sp>
        <p:nvSpPr>
          <p:cNvPr id="3" name="Content Placeholder 2"/>
          <p:cNvSpPr>
            <a:spLocks noGrp="1"/>
          </p:cNvSpPr>
          <p:nvPr>
            <p:ph idx="1"/>
          </p:nvPr>
        </p:nvSpPr>
        <p:spPr>
          <a:xfrm>
            <a:off x="609600" y="1243264"/>
            <a:ext cx="10972800" cy="4764660"/>
          </a:xfrm>
          <a:prstGeom prst="rect">
            <a:avLst/>
          </a:prstGeom>
        </p:spPr>
        <p:txBody>
          <a:bodyPr/>
          <a:lstStyle>
            <a:lvl1pPr marL="228600" indent="-228600">
              <a:buSzPct val="90000"/>
              <a:buFont typeface="Wingdings" pitchFamily="2" charset="2"/>
              <a:buChar char="§"/>
              <a:defRPr sz="2400" baseline="0">
                <a:solidFill>
                  <a:schemeClr val="tx1">
                    <a:lumMod val="65000"/>
                    <a:lumOff val="35000"/>
                  </a:schemeClr>
                </a:solidFill>
                <a:latin typeface="Arial" pitchFamily="34" charset="0"/>
                <a:cs typeface="Arial" pitchFamily="34" charset="0"/>
              </a:defRPr>
            </a:lvl1pPr>
            <a:lvl2pPr marL="457200" indent="-244475">
              <a:buSzPct val="150000"/>
              <a:buFont typeface="Times New Roman" pitchFamily="18" charset="0"/>
              <a:buChar char="-"/>
              <a:defRPr sz="2000">
                <a:solidFill>
                  <a:schemeClr val="tx1">
                    <a:lumMod val="65000"/>
                    <a:lumOff val="35000"/>
                  </a:schemeClr>
                </a:solidFill>
                <a:latin typeface="Arial" pitchFamily="34" charset="0"/>
                <a:cs typeface="Arial" pitchFamily="34" charset="0"/>
              </a:defRPr>
            </a:lvl2pPr>
            <a:lvl3pPr marL="685800" indent="-228600">
              <a:buSzPct val="90000"/>
              <a:buFont typeface="Wingdings" pitchFamily="2" charset="2"/>
              <a:buChar char="§"/>
              <a:defRPr sz="2000">
                <a:solidFill>
                  <a:schemeClr val="tx1">
                    <a:lumMod val="65000"/>
                    <a:lumOff val="35000"/>
                  </a:schemeClr>
                </a:solidFill>
                <a:latin typeface="Arial" pitchFamily="34" charset="0"/>
                <a:cs typeface="Arial" pitchFamily="34" charset="0"/>
              </a:defRPr>
            </a:lvl3pPr>
            <a:lvl4pPr marL="914400" indent="-228600">
              <a:buSzPct val="150000"/>
              <a:buFont typeface="Times New Roman" pitchFamily="18" charset="0"/>
              <a:buChar char="-"/>
              <a:defRPr sz="1800">
                <a:solidFill>
                  <a:schemeClr val="tx1">
                    <a:lumMod val="65000"/>
                    <a:lumOff val="35000"/>
                  </a:schemeClr>
                </a:solidFill>
                <a:latin typeface="Arial" pitchFamily="34" charset="0"/>
                <a:cs typeface="Arial" pitchFamily="34" charset="0"/>
              </a:defRPr>
            </a:lvl4pPr>
            <a:lvl5pPr marL="1143000" indent="-228600">
              <a:buSzPct val="90000"/>
              <a:buFont typeface="Wingdings" pitchFamily="2" charset="2"/>
              <a:buChar char="§"/>
              <a:defRPr sz="1800">
                <a:solidFill>
                  <a:schemeClr val="tx1">
                    <a:lumMod val="65000"/>
                    <a:lumOff val="35000"/>
                  </a:schemeClr>
                </a:solidFill>
                <a:latin typeface="Arial" pitchFamily="34" charset="0"/>
                <a:cs typeface="Arial" pitchFamily="34" charset="0"/>
              </a:defRPr>
            </a:lvl5pPr>
            <a:lvl6pPr marL="1317625" marR="0" indent="-168275" algn="l" defTabSz="457200" rtl="0" eaLnBrk="1" fontAlgn="auto" latinLnBrk="0" hangingPunct="1">
              <a:lnSpc>
                <a:spcPct val="100000"/>
              </a:lnSpc>
              <a:spcBef>
                <a:spcPct val="20000"/>
              </a:spcBef>
              <a:spcAft>
                <a:spcPts val="0"/>
              </a:spcAft>
              <a:buClrTx/>
              <a:buSzPct val="150000"/>
              <a:buFont typeface="Times New Roman" pitchFamily="18" charset="0"/>
              <a:buChar char="-"/>
              <a:tabLst/>
              <a:defRPr sz="1600" baseline="0">
                <a:solidFill>
                  <a:schemeClr val="tx1">
                    <a:lumMod val="65000"/>
                    <a:lumOff val="35000"/>
                  </a:schemeClr>
                </a:solidFill>
                <a:latin typeface="Arial" pitchFamily="34" charset="0"/>
                <a:cs typeface="Arial" pitchFamily="34" charset="0"/>
              </a:defRPr>
            </a:lvl6pPr>
            <a:lvl7pPr marL="1482725" indent="-173038">
              <a:buFont typeface="Wingdings" pitchFamily="2" charset="2"/>
              <a:buChar char="§"/>
              <a:defRPr sz="1600" baseline="0">
                <a:solidFill>
                  <a:schemeClr val="tx1">
                    <a:lumMod val="65000"/>
                    <a:lumOff val="35000"/>
                  </a:schemeClr>
                </a:solidFill>
                <a:latin typeface="Arial" pitchFamily="34" charset="0"/>
                <a:cs typeface="Arial" pitchFamily="34" charset="0"/>
              </a:defRPr>
            </a:lvl7pPr>
            <a:lvl8pPr marL="1655763" indent="-169863">
              <a:buSzPct val="150000"/>
              <a:buFont typeface="Times New Roman" pitchFamily="18" charset="0"/>
              <a:buChar char="-"/>
              <a:defRPr sz="1400" baseline="0">
                <a:solidFill>
                  <a:schemeClr val="tx1">
                    <a:lumMod val="65000"/>
                    <a:lumOff val="35000"/>
                  </a:schemeClr>
                </a:solidFill>
                <a:latin typeface="Arial" pitchFamily="34" charset="0"/>
                <a:cs typeface="Arial" pitchFamily="34" charset="0"/>
              </a:defRPr>
            </a:lvl8pPr>
            <a:lvl9pPr marL="1828800" indent="-173038">
              <a:buFont typeface="Wingdings" pitchFamily="2" charset="2"/>
              <a:buChar char="§"/>
              <a:defRPr sz="1400" baseline="0">
                <a:solidFill>
                  <a:schemeClr val="tx1">
                    <a:lumMod val="65000"/>
                    <a:lumOff val="35000"/>
                  </a:schemeClr>
                </a:solidFill>
                <a:latin typeface="Arial" pitchFamily="34" charset="0"/>
                <a:cs typeface="Arial" pitchFamily="34" charset="0"/>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p>
        </p:txBody>
      </p:sp>
      <p:pic>
        <p:nvPicPr>
          <p:cNvPr id="5" name="Picture 4"/>
          <p:cNvPicPr>
            <a:picLocks noChangeAspect="1"/>
          </p:cNvPicPr>
          <p:nvPr userDrawn="1"/>
        </p:nvPicPr>
        <p:blipFill>
          <a:blip r:embed="rId2">
            <a:clrChange>
              <a:clrFrom>
                <a:srgbClr val="FFFFFF"/>
              </a:clrFrom>
              <a:clrTo>
                <a:srgbClr val="FFFFFF">
                  <a:alpha val="0"/>
                </a:srgbClr>
              </a:clrTo>
            </a:clrChange>
          </a:blip>
          <a:stretch>
            <a:fillRect/>
          </a:stretch>
        </p:blipFill>
        <p:spPr>
          <a:xfrm>
            <a:off x="10406966" y="72345"/>
            <a:ext cx="1049137" cy="517636"/>
          </a:xfrm>
          <a:prstGeom prst="rect">
            <a:avLst/>
          </a:prstGeom>
        </p:spPr>
      </p:pic>
    </p:spTree>
    <p:extLst>
      <p:ext uri="{BB962C8B-B14F-4D97-AF65-F5344CB8AC3E}">
        <p14:creationId xmlns:p14="http://schemas.microsoft.com/office/powerpoint/2010/main" val="4207641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Eversheds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3493" y="255923"/>
            <a:ext cx="9116907" cy="369719"/>
          </a:xfrm>
          <a:prstGeom prst="rect">
            <a:avLst/>
          </a:prstGeom>
        </p:spPr>
        <p:txBody>
          <a:bodyPr/>
          <a:lstStyle>
            <a:lvl1pPr algn="l">
              <a:defRPr sz="2400" b="1" i="0">
                <a:solidFill>
                  <a:schemeClr val="tx1">
                    <a:lumMod val="65000"/>
                    <a:lumOff val="35000"/>
                  </a:schemeClr>
                </a:solidFill>
                <a:latin typeface="Arial"/>
                <a:cs typeface="Arial"/>
              </a:defRPr>
            </a:lvl1pPr>
          </a:lstStyle>
          <a:p>
            <a:r>
              <a:rPr lang="en-US" dirty="0" smtClean="0"/>
              <a:t>Title Goes Here</a:t>
            </a:r>
            <a:endParaRPr lang="en-US" dirty="0"/>
          </a:p>
        </p:txBody>
      </p:sp>
      <p:sp>
        <p:nvSpPr>
          <p:cNvPr id="3" name="Content Placeholder 2"/>
          <p:cNvSpPr>
            <a:spLocks noGrp="1"/>
          </p:cNvSpPr>
          <p:nvPr>
            <p:ph idx="1"/>
          </p:nvPr>
        </p:nvSpPr>
        <p:spPr>
          <a:xfrm>
            <a:off x="609600" y="1243264"/>
            <a:ext cx="10972800" cy="4764660"/>
          </a:xfrm>
          <a:prstGeom prst="rect">
            <a:avLst/>
          </a:prstGeom>
        </p:spPr>
        <p:txBody>
          <a:bodyPr/>
          <a:lstStyle>
            <a:lvl1pPr marL="228600" indent="-228600">
              <a:buSzPct val="90000"/>
              <a:buFont typeface="Wingdings" pitchFamily="2" charset="2"/>
              <a:buChar char="§"/>
              <a:defRPr sz="2400" baseline="0">
                <a:solidFill>
                  <a:schemeClr val="tx1">
                    <a:lumMod val="65000"/>
                    <a:lumOff val="35000"/>
                  </a:schemeClr>
                </a:solidFill>
                <a:latin typeface="Arial" pitchFamily="34" charset="0"/>
                <a:cs typeface="Arial" pitchFamily="34" charset="0"/>
              </a:defRPr>
            </a:lvl1pPr>
            <a:lvl2pPr marL="457200" indent="-244475">
              <a:buSzPct val="150000"/>
              <a:buFont typeface="Times New Roman" pitchFamily="18" charset="0"/>
              <a:buChar char="-"/>
              <a:defRPr sz="2000">
                <a:solidFill>
                  <a:schemeClr val="tx1">
                    <a:lumMod val="65000"/>
                    <a:lumOff val="35000"/>
                  </a:schemeClr>
                </a:solidFill>
                <a:latin typeface="Arial" pitchFamily="34" charset="0"/>
                <a:cs typeface="Arial" pitchFamily="34" charset="0"/>
              </a:defRPr>
            </a:lvl2pPr>
            <a:lvl3pPr marL="685800" indent="-228600">
              <a:buSzPct val="90000"/>
              <a:buFont typeface="Wingdings" pitchFamily="2" charset="2"/>
              <a:buChar char="§"/>
              <a:defRPr sz="2000">
                <a:solidFill>
                  <a:schemeClr val="tx1">
                    <a:lumMod val="65000"/>
                    <a:lumOff val="35000"/>
                  </a:schemeClr>
                </a:solidFill>
                <a:latin typeface="Arial" pitchFamily="34" charset="0"/>
                <a:cs typeface="Arial" pitchFamily="34" charset="0"/>
              </a:defRPr>
            </a:lvl3pPr>
            <a:lvl4pPr marL="914400" indent="-228600">
              <a:buSzPct val="150000"/>
              <a:buFont typeface="Times New Roman" pitchFamily="18" charset="0"/>
              <a:buChar char="-"/>
              <a:defRPr sz="1800">
                <a:solidFill>
                  <a:schemeClr val="tx1">
                    <a:lumMod val="65000"/>
                    <a:lumOff val="35000"/>
                  </a:schemeClr>
                </a:solidFill>
                <a:latin typeface="Arial" pitchFamily="34" charset="0"/>
                <a:cs typeface="Arial" pitchFamily="34" charset="0"/>
              </a:defRPr>
            </a:lvl4pPr>
            <a:lvl5pPr marL="1143000" indent="-228600">
              <a:buSzPct val="90000"/>
              <a:buFont typeface="Wingdings" pitchFamily="2" charset="2"/>
              <a:buChar char="§"/>
              <a:defRPr sz="1800">
                <a:solidFill>
                  <a:schemeClr val="tx1">
                    <a:lumMod val="65000"/>
                    <a:lumOff val="35000"/>
                  </a:schemeClr>
                </a:solidFill>
                <a:latin typeface="Arial" pitchFamily="34" charset="0"/>
                <a:cs typeface="Arial" pitchFamily="34" charset="0"/>
              </a:defRPr>
            </a:lvl5pPr>
            <a:lvl6pPr marL="1317625" marR="0" indent="-168275" algn="l" defTabSz="457200" rtl="0" eaLnBrk="1" fontAlgn="auto" latinLnBrk="0" hangingPunct="1">
              <a:lnSpc>
                <a:spcPct val="100000"/>
              </a:lnSpc>
              <a:spcBef>
                <a:spcPct val="20000"/>
              </a:spcBef>
              <a:spcAft>
                <a:spcPts val="0"/>
              </a:spcAft>
              <a:buClrTx/>
              <a:buSzPct val="150000"/>
              <a:buFont typeface="Times New Roman" pitchFamily="18" charset="0"/>
              <a:buChar char="-"/>
              <a:tabLst/>
              <a:defRPr sz="1600" baseline="0">
                <a:solidFill>
                  <a:schemeClr val="tx1">
                    <a:lumMod val="65000"/>
                    <a:lumOff val="35000"/>
                  </a:schemeClr>
                </a:solidFill>
                <a:latin typeface="Arial" pitchFamily="34" charset="0"/>
                <a:cs typeface="Arial" pitchFamily="34" charset="0"/>
              </a:defRPr>
            </a:lvl6pPr>
            <a:lvl7pPr marL="1482725" indent="-173038">
              <a:buFont typeface="Wingdings" pitchFamily="2" charset="2"/>
              <a:buChar char="§"/>
              <a:defRPr sz="1600" baseline="0">
                <a:solidFill>
                  <a:schemeClr val="tx1">
                    <a:lumMod val="65000"/>
                    <a:lumOff val="35000"/>
                  </a:schemeClr>
                </a:solidFill>
                <a:latin typeface="Arial" pitchFamily="34" charset="0"/>
                <a:cs typeface="Arial" pitchFamily="34" charset="0"/>
              </a:defRPr>
            </a:lvl7pPr>
            <a:lvl8pPr marL="1655763" indent="-169863">
              <a:buSzPct val="150000"/>
              <a:buFont typeface="Times New Roman" pitchFamily="18" charset="0"/>
              <a:buChar char="-"/>
              <a:defRPr sz="1400" baseline="0">
                <a:solidFill>
                  <a:schemeClr val="tx1">
                    <a:lumMod val="65000"/>
                    <a:lumOff val="35000"/>
                  </a:schemeClr>
                </a:solidFill>
                <a:latin typeface="Arial" pitchFamily="34" charset="0"/>
                <a:cs typeface="Arial" pitchFamily="34" charset="0"/>
              </a:defRPr>
            </a:lvl8pPr>
            <a:lvl9pPr marL="1828800" indent="-173038">
              <a:buFont typeface="Wingdings" pitchFamily="2" charset="2"/>
              <a:buChar char="§"/>
              <a:defRPr sz="1400" baseline="0">
                <a:solidFill>
                  <a:schemeClr val="tx1">
                    <a:lumMod val="65000"/>
                    <a:lumOff val="35000"/>
                  </a:schemeClr>
                </a:solidFill>
                <a:latin typeface="Arial" pitchFamily="34" charset="0"/>
                <a:cs typeface="Arial" pitchFamily="34" charset="0"/>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p>
        </p:txBody>
      </p:sp>
    </p:spTree>
    <p:extLst>
      <p:ext uri="{BB962C8B-B14F-4D97-AF65-F5344CB8AC3E}">
        <p14:creationId xmlns:p14="http://schemas.microsoft.com/office/powerpoint/2010/main" val="789482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75734" y="404814"/>
            <a:ext cx="11040533" cy="338328"/>
          </a:xfrm>
          <a:ln>
            <a:noFill/>
          </a:ln>
        </p:spPr>
        <p:txBody>
          <a:bodyPr anchor="t"/>
          <a:lstStyle>
            <a:lvl1pPr>
              <a:defRPr/>
            </a:lvl1pPr>
          </a:lstStyle>
          <a:p>
            <a:r>
              <a:rPr lang="en-GB" noProof="0" dirty="0" smtClean="0"/>
              <a:t>Click to edit Heading</a:t>
            </a:r>
            <a:endParaRPr lang="en-GB" noProof="0" dirty="0"/>
          </a:p>
        </p:txBody>
      </p:sp>
      <p:sp>
        <p:nvSpPr>
          <p:cNvPr id="4" name="TextBox 3"/>
          <p:cNvSpPr txBox="1"/>
          <p:nvPr userDrawn="1"/>
        </p:nvSpPr>
        <p:spPr>
          <a:xfrm>
            <a:off x="4847861" y="6511856"/>
            <a:ext cx="2818468" cy="184666"/>
          </a:xfrm>
          <a:prstGeom prst="rect">
            <a:avLst/>
          </a:prstGeom>
          <a:noFill/>
        </p:spPr>
        <p:txBody>
          <a:bodyPr vert="horz" wrap="square" rtlCol="0">
            <a:noAutofit/>
          </a:bodyPr>
          <a:lstStyle/>
          <a:p>
            <a:r>
              <a:rPr lang="en-US" sz="600" b="0" i="1" dirty="0" smtClean="0">
                <a:solidFill>
                  <a:srgbClr val="000000"/>
                </a:solidFill>
                <a:latin typeface="Verdana"/>
              </a:rPr>
              <a:t>PRIVILEGED AND CONFIDENTIAL</a:t>
            </a:r>
            <a:endParaRPr lang="en-US" sz="600" b="0" i="1" dirty="0">
              <a:solidFill>
                <a:srgbClr val="000000"/>
              </a:solidFill>
              <a:latin typeface="Verdana"/>
            </a:endParaRPr>
          </a:p>
        </p:txBody>
      </p:sp>
      <p:sp>
        <p:nvSpPr>
          <p:cNvPr id="5" name="Slide Number Placeholder 6"/>
          <p:cNvSpPr>
            <a:spLocks noGrp="1"/>
          </p:cNvSpPr>
          <p:nvPr>
            <p:ph type="sldNum" sz="quarter" idx="15"/>
          </p:nvPr>
        </p:nvSpPr>
        <p:spPr>
          <a:xfrm>
            <a:off x="10726600" y="6441900"/>
            <a:ext cx="1060256" cy="273050"/>
          </a:xfrm>
        </p:spPr>
        <p:txBody>
          <a:bodyPr/>
          <a:lstStyle/>
          <a:p>
            <a:fld id="{03F1EFBE-6FC5-4E3B-A532-A391AE8323A1}" type="slidenum">
              <a:rPr lang="en-GB" smtClean="0"/>
              <a:pPr/>
              <a:t>‹#›</a:t>
            </a:fld>
            <a:endParaRPr lang="en-GB" dirty="0"/>
          </a:p>
        </p:txBody>
      </p:sp>
    </p:spTree>
    <p:extLst>
      <p:ext uri="{BB962C8B-B14F-4D97-AF65-F5344CB8AC3E}">
        <p14:creationId xmlns:p14="http://schemas.microsoft.com/office/powerpoint/2010/main" val="4221185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415611" y="992767"/>
            <a:ext cx="11360800" cy="27368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6933"/>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11" name="Google Shape;11;p2"/>
          <p:cNvSpPr txBox="1">
            <a:spLocks noGrp="1"/>
          </p:cNvSpPr>
          <p:nvPr>
            <p:ph type="subTitle" idx="1"/>
          </p:nvPr>
        </p:nvSpPr>
        <p:spPr>
          <a:xfrm>
            <a:off x="415600" y="3778833"/>
            <a:ext cx="11360800" cy="105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3733"/>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
        <p:nvSpPr>
          <p:cNvPr id="12" name="Google Shape;12;p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7725145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 co brand top right">
    <p:spTree>
      <p:nvGrpSpPr>
        <p:cNvPr id="1" name=""/>
        <p:cNvGrpSpPr/>
        <p:nvPr/>
      </p:nvGrpSpPr>
      <p:grpSpPr>
        <a:xfrm>
          <a:off x="0" y="0"/>
          <a:ext cx="0" cy="0"/>
          <a:chOff x="0" y="0"/>
          <a:chExt cx="0" cy="0"/>
        </a:xfrm>
      </p:grpSpPr>
      <p:sp>
        <p:nvSpPr>
          <p:cNvPr id="9" name="Primary Image"/>
          <p:cNvSpPr>
            <a:spLocks noGrp="1"/>
          </p:cNvSpPr>
          <p:nvPr>
            <p:ph type="pic" sz="quarter" idx="14" hasCustomPrompt="1"/>
          </p:nvPr>
        </p:nvSpPr>
        <p:spPr>
          <a:xfrm>
            <a:off x="5788800" y="3114000"/>
            <a:ext cx="6403200" cy="3118104"/>
          </a:xfrm>
        </p:spPr>
        <p:txBody>
          <a:bodyPr anchor="ctr"/>
          <a:lstStyle>
            <a:lvl1pPr marL="0" indent="0" algn="ctr">
              <a:buNone/>
              <a:defRPr sz="2000"/>
            </a:lvl1pPr>
          </a:lstStyle>
          <a:p>
            <a:r>
              <a:rPr lang="en-GB" noProof="0" dirty="0" smtClean="0"/>
              <a:t>Please add a primary image from the Brand Library</a:t>
            </a:r>
            <a:endParaRPr lang="en-GB" noProof="0"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2043816" cy="3708000"/>
          </a:xfrm>
          <a:prstGeom prst="rect">
            <a:avLst/>
          </a:prstGeom>
        </p:spPr>
      </p:pic>
      <p:sp>
        <p:nvSpPr>
          <p:cNvPr id="18" name="Co brand logo"/>
          <p:cNvSpPr>
            <a:spLocks noGrp="1"/>
          </p:cNvSpPr>
          <p:nvPr>
            <p:ph sz="quarter" idx="13" hasCustomPrompt="1"/>
          </p:nvPr>
        </p:nvSpPr>
        <p:spPr>
          <a:xfrm>
            <a:off x="8832852" y="413362"/>
            <a:ext cx="2783417" cy="474663"/>
          </a:xfrm>
        </p:spPr>
        <p:txBody>
          <a:bodyPr anchor="ctr">
            <a:normAutofit/>
          </a:bodyPr>
          <a:lstStyle>
            <a:lvl1pPr marL="0" indent="0" algn="ctr">
              <a:buNone/>
              <a:defRPr sz="1200" baseline="0"/>
            </a:lvl1pPr>
          </a:lstStyle>
          <a:p>
            <a:pPr lvl="0"/>
            <a:r>
              <a:rPr lang="en-GB" noProof="0" dirty="0" smtClean="0"/>
              <a:t>Click to add co brand logo here</a:t>
            </a:r>
            <a:endParaRPr lang="en-GB" noProof="0" dirty="0"/>
          </a:p>
        </p:txBody>
      </p:sp>
      <p:sp>
        <p:nvSpPr>
          <p:cNvPr id="2" name="Heartline"/>
          <p:cNvSpPr>
            <a:spLocks noGrp="1"/>
          </p:cNvSpPr>
          <p:nvPr>
            <p:ph type="ctrTitle" hasCustomPrompt="1"/>
          </p:nvPr>
        </p:nvSpPr>
        <p:spPr>
          <a:xfrm>
            <a:off x="1871133" y="404812"/>
            <a:ext cx="6949440" cy="640080"/>
          </a:xfrm>
        </p:spPr>
        <p:txBody>
          <a:bodyPr anchor="t" anchorCtr="0">
            <a:noAutofit/>
          </a:bodyPr>
          <a:lstStyle>
            <a:lvl1pPr algn="l">
              <a:defRPr sz="2100" b="1">
                <a:solidFill>
                  <a:schemeClr val="accent1"/>
                </a:solidFill>
              </a:defRPr>
            </a:lvl1pPr>
          </a:lstStyle>
          <a:p>
            <a:r>
              <a:rPr lang="en-GB" noProof="0" dirty="0" smtClean="0"/>
              <a:t>Click to add </a:t>
            </a:r>
            <a:r>
              <a:rPr lang="en-GB" noProof="0" dirty="0" err="1" smtClean="0"/>
              <a:t>Heartline</a:t>
            </a:r>
            <a:r>
              <a:rPr lang="en-GB" noProof="0" dirty="0" smtClean="0"/>
              <a:t> here with two lines if needed</a:t>
            </a:r>
            <a:endParaRPr lang="en-GB" noProof="0" dirty="0"/>
          </a:p>
        </p:txBody>
      </p:sp>
      <p:sp>
        <p:nvSpPr>
          <p:cNvPr id="3" name="Headline"/>
          <p:cNvSpPr>
            <a:spLocks noGrp="1"/>
          </p:cNvSpPr>
          <p:nvPr>
            <p:ph type="subTitle" idx="1" hasCustomPrompt="1"/>
          </p:nvPr>
        </p:nvSpPr>
        <p:spPr>
          <a:xfrm>
            <a:off x="1871135" y="1041884"/>
            <a:ext cx="6949440" cy="628654"/>
          </a:xfrm>
        </p:spPr>
        <p:txBody>
          <a:bodyPr>
            <a:noAutofit/>
          </a:bodyPr>
          <a:lstStyle>
            <a:lvl1pPr marL="0" indent="0" algn="l">
              <a:spcBef>
                <a:spcPts val="450"/>
              </a:spcBef>
              <a:spcAft>
                <a:spcPts val="0"/>
              </a:spcAft>
              <a:buNone/>
              <a:defRPr sz="21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noProof="0" dirty="0" smtClean="0"/>
              <a:t>Click to add Headline here with two lines if needed</a:t>
            </a:r>
            <a:endParaRPr lang="en-GB" noProof="0" dirty="0"/>
          </a:p>
        </p:txBody>
      </p:sp>
      <p:sp>
        <p:nvSpPr>
          <p:cNvPr id="21" name="Date"/>
          <p:cNvSpPr>
            <a:spLocks noGrp="1"/>
          </p:cNvSpPr>
          <p:nvPr>
            <p:ph type="body" sz="quarter" idx="10" hasCustomPrompt="1"/>
          </p:nvPr>
        </p:nvSpPr>
        <p:spPr>
          <a:xfrm>
            <a:off x="1871133" y="2109784"/>
            <a:ext cx="5323211" cy="310687"/>
          </a:xfrm>
        </p:spPr>
        <p:txBody>
          <a:bodyPr anchor="t">
            <a:noAutofit/>
          </a:bodyPr>
          <a:lstStyle>
            <a:lvl1pPr marL="0" indent="0">
              <a:lnSpc>
                <a:spcPct val="100000"/>
              </a:lnSpc>
              <a:spcBef>
                <a:spcPts val="0"/>
              </a:spcBef>
              <a:spcAft>
                <a:spcPts val="0"/>
              </a:spcAft>
              <a:buNone/>
              <a:defRPr sz="2000" b="1" baseline="0"/>
            </a:lvl1pPr>
          </a:lstStyle>
          <a:p>
            <a:pPr lvl="0"/>
            <a:r>
              <a:rPr lang="en-GB" noProof="0" dirty="0" smtClean="0"/>
              <a:t>Date of Presentation</a:t>
            </a:r>
            <a:endParaRPr lang="en-GB" noProof="0" dirty="0"/>
          </a:p>
        </p:txBody>
      </p:sp>
      <p:sp>
        <p:nvSpPr>
          <p:cNvPr id="22" name="Presenter Name"/>
          <p:cNvSpPr>
            <a:spLocks noGrp="1"/>
          </p:cNvSpPr>
          <p:nvPr>
            <p:ph type="body" sz="quarter" idx="11" hasCustomPrompt="1"/>
          </p:nvPr>
        </p:nvSpPr>
        <p:spPr>
          <a:xfrm>
            <a:off x="1871134" y="2472422"/>
            <a:ext cx="7896812" cy="290145"/>
          </a:xfrm>
        </p:spPr>
        <p:txBody>
          <a:bodyPr anchor="t">
            <a:noAutofit/>
          </a:bodyPr>
          <a:lstStyle>
            <a:lvl1pPr marL="0" indent="0">
              <a:lnSpc>
                <a:spcPct val="100000"/>
              </a:lnSpc>
              <a:spcBef>
                <a:spcPts val="0"/>
              </a:spcBef>
              <a:spcAft>
                <a:spcPts val="0"/>
              </a:spcAft>
              <a:buNone/>
              <a:defRPr sz="2000" b="0" baseline="0"/>
            </a:lvl1pPr>
          </a:lstStyle>
          <a:p>
            <a:pPr lvl="0"/>
            <a:r>
              <a:rPr lang="en-GB" noProof="0" dirty="0" smtClean="0"/>
              <a:t>Click to enter name of Presenter here</a:t>
            </a:r>
            <a:endParaRPr lang="en-GB" noProof="0" dirty="0"/>
          </a:p>
        </p:txBody>
      </p:sp>
      <p:sp>
        <p:nvSpPr>
          <p:cNvPr id="23" name="Job title"/>
          <p:cNvSpPr>
            <a:spLocks noGrp="1"/>
          </p:cNvSpPr>
          <p:nvPr>
            <p:ph type="body" sz="quarter" idx="12" hasCustomPrompt="1"/>
          </p:nvPr>
        </p:nvSpPr>
        <p:spPr>
          <a:xfrm>
            <a:off x="1871134" y="2814517"/>
            <a:ext cx="7896812" cy="278560"/>
          </a:xfrm>
        </p:spPr>
        <p:txBody>
          <a:bodyPr anchor="t">
            <a:noAutofit/>
          </a:bodyPr>
          <a:lstStyle>
            <a:lvl1pPr marL="0" indent="0">
              <a:lnSpc>
                <a:spcPct val="100000"/>
              </a:lnSpc>
              <a:spcBef>
                <a:spcPts val="0"/>
              </a:spcBef>
              <a:spcAft>
                <a:spcPts val="0"/>
              </a:spcAft>
              <a:buNone/>
              <a:defRPr sz="2000" b="0" i="1" baseline="0"/>
            </a:lvl1pPr>
          </a:lstStyle>
          <a:p>
            <a:pPr lvl="0"/>
            <a:r>
              <a:rPr lang="en-GB" noProof="0" dirty="0" smtClean="0"/>
              <a:t>Click to enter Job Title here</a:t>
            </a:r>
            <a:endParaRPr lang="en-GB" noProof="0" dirty="0"/>
          </a:p>
        </p:txBody>
      </p:sp>
      <p:sp>
        <p:nvSpPr>
          <p:cNvPr id="11" name="TextBox 10"/>
          <p:cNvSpPr txBox="1"/>
          <p:nvPr userDrawn="1"/>
        </p:nvSpPr>
        <p:spPr>
          <a:xfrm>
            <a:off x="432226" y="6054248"/>
            <a:ext cx="5441244" cy="215444"/>
          </a:xfrm>
          <a:prstGeom prst="rect">
            <a:avLst/>
          </a:prstGeom>
          <a:noFill/>
        </p:spPr>
        <p:txBody>
          <a:bodyPr wrap="square" rtlCol="0">
            <a:spAutoFit/>
          </a:bodyPr>
          <a:lstStyle/>
          <a:p>
            <a:pPr>
              <a:spcAft>
                <a:spcPts val="100"/>
              </a:spcAft>
            </a:pPr>
            <a:r>
              <a:rPr lang="en-GB" sz="800" b="1" i="0" dirty="0" smtClean="0">
                <a:solidFill>
                  <a:schemeClr val="tx1"/>
                </a:solidFill>
              </a:rPr>
              <a:t>© 2020 Eversheds Sutherland</a:t>
            </a:r>
            <a:r>
              <a:rPr lang="en-GB" sz="800" b="1" i="0" baseline="0" dirty="0" smtClean="0">
                <a:solidFill>
                  <a:schemeClr val="tx1"/>
                </a:solidFill>
              </a:rPr>
              <a:t> (US) LLP</a:t>
            </a:r>
            <a:endParaRPr lang="en-GB" sz="800" b="1" i="0" dirty="0" smtClean="0">
              <a:solidFill>
                <a:schemeClr val="tx1"/>
              </a:solidFill>
            </a:endParaRPr>
          </a:p>
        </p:txBody>
      </p:sp>
      <p:sp>
        <p:nvSpPr>
          <p:cNvPr id="12" name="Footer Placeholder 3"/>
          <p:cNvSpPr txBox="1">
            <a:spLocks/>
          </p:cNvSpPr>
          <p:nvPr userDrawn="1"/>
        </p:nvSpPr>
        <p:spPr>
          <a:xfrm>
            <a:off x="443346" y="6231039"/>
            <a:ext cx="11404301" cy="557351"/>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600" i="1" dirty="0">
                <a:solidFill>
                  <a:schemeClr val="tx1">
                    <a:lumMod val="50000"/>
                    <a:lumOff val="50000"/>
                  </a:schemeClr>
                </a:solidFill>
                <a:latin typeface="+mj-lt"/>
              </a:rPr>
              <a:t>All Rights Reserved. This communication is for general informational purposes only and is not intended to constitute legal advice or a recommended course of action in any given situation. This communication is not intended to be, and should not be, relied upon by the recipient in making decisions of a legal nature with respect to the issues discussed herein. The recipient is encouraged to consult independent counsel before making any decisions or taking any action concerning the matters in this communication. This communication does not create an attorney-client relationship between </a:t>
            </a:r>
            <a:r>
              <a:rPr lang="en-US" sz="600" i="1" kern="1200" dirty="0" smtClean="0">
                <a:solidFill>
                  <a:schemeClr val="tx1">
                    <a:lumMod val="50000"/>
                    <a:lumOff val="50000"/>
                  </a:schemeClr>
                </a:solidFill>
                <a:latin typeface="+mn-lt"/>
                <a:ea typeface="+mn-ea"/>
                <a:cs typeface="+mn-cs"/>
              </a:rPr>
              <a:t>Eversheds Sutherland (US) LLP </a:t>
            </a:r>
            <a:r>
              <a:rPr lang="en-US" sz="600" i="1" dirty="0" smtClean="0">
                <a:solidFill>
                  <a:schemeClr val="tx1">
                    <a:lumMod val="50000"/>
                    <a:lumOff val="50000"/>
                  </a:schemeClr>
                </a:solidFill>
                <a:latin typeface="+mj-lt"/>
              </a:rPr>
              <a:t>and </a:t>
            </a:r>
            <a:r>
              <a:rPr lang="en-US" sz="600" i="1" dirty="0">
                <a:solidFill>
                  <a:schemeClr val="tx1">
                    <a:lumMod val="50000"/>
                    <a:lumOff val="50000"/>
                  </a:schemeClr>
                </a:solidFill>
                <a:latin typeface="+mj-lt"/>
              </a:rPr>
              <a:t>the recipient. Eversheds Sutherland (US) LLP is part of a global legal practice, operating through various separate and distinct legal entities, under Eversheds Sutherland. For a full description of the structure and a list of offices, please visit www.eversheds-sutherland.com.  </a:t>
            </a:r>
            <a:endParaRPr lang="en-GB" sz="600" i="1" dirty="0">
              <a:solidFill>
                <a:schemeClr val="tx1">
                  <a:lumMod val="50000"/>
                  <a:lumOff val="50000"/>
                </a:schemeClr>
              </a:solidFill>
              <a:latin typeface="+mj-lt"/>
            </a:endParaRPr>
          </a:p>
        </p:txBody>
      </p:sp>
    </p:spTree>
    <p:extLst>
      <p:ext uri="{BB962C8B-B14F-4D97-AF65-F5344CB8AC3E}">
        <p14:creationId xmlns:p14="http://schemas.microsoft.com/office/powerpoint/2010/main" val="2230266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255" userDrawn="1">
          <p15:clr>
            <a:srgbClr val="FBAE40"/>
          </p15:clr>
        </p15:guide>
        <p15:guide id="2" pos="363" userDrawn="1">
          <p15:clr>
            <a:srgbClr val="FBAE40"/>
          </p15:clr>
        </p15:guide>
        <p15:guide id="3" pos="7317" userDrawn="1">
          <p15:clr>
            <a:srgbClr val="FBAE40"/>
          </p15:clr>
        </p15:guide>
        <p15:guide id="4" orient="horz" pos="4065" userDrawn="1">
          <p15:clr>
            <a:srgbClr val="FBAE40"/>
          </p15:clr>
        </p15:guide>
        <p15:guide id="5" pos="3840" userDrawn="1">
          <p15:clr>
            <a:srgbClr val="FBAE40"/>
          </p15:clr>
        </p15:guide>
        <p15:guide id="6" pos="3809" userDrawn="1">
          <p15:clr>
            <a:srgbClr val="FBAE40"/>
          </p15:clr>
        </p15:guide>
        <p15:guide id="7" pos="3871" userDrawn="1">
          <p15:clr>
            <a:srgbClr val="FBAE40"/>
          </p15:clr>
        </p15:guide>
        <p15:guide id="8" pos="4687" userDrawn="1">
          <p15:clr>
            <a:srgbClr val="FBAE40"/>
          </p15:clr>
        </p15:guide>
        <p15:guide id="9" pos="5564" userDrawn="1">
          <p15:clr>
            <a:srgbClr val="FBAE40"/>
          </p15:clr>
        </p15:guide>
        <p15:guide id="10" pos="6440" userDrawn="1">
          <p15:clr>
            <a:srgbClr val="FBAE40"/>
          </p15:clr>
        </p15:guide>
        <p15:guide id="11" pos="2993" userDrawn="1">
          <p15:clr>
            <a:srgbClr val="FBAE40"/>
          </p15:clr>
        </p15:guide>
        <p15:guide id="12" pos="4747" userDrawn="1">
          <p15:clr>
            <a:srgbClr val="FBAE40"/>
          </p15:clr>
        </p15:guide>
        <p15:guide id="13" pos="5624" userDrawn="1">
          <p15:clr>
            <a:srgbClr val="FBAE40"/>
          </p15:clr>
        </p15:guide>
        <p15:guide id="14" pos="6501" userDrawn="1">
          <p15:clr>
            <a:srgbClr val="FBAE40"/>
          </p15:clr>
        </p15:guide>
        <p15:guide id="15" pos="2933" userDrawn="1">
          <p15:clr>
            <a:srgbClr val="FBAE40"/>
          </p15:clr>
        </p15:guide>
        <p15:guide id="16" pos="2116" userDrawn="1">
          <p15:clr>
            <a:srgbClr val="FBAE40"/>
          </p15:clr>
        </p15:guide>
        <p15:guide id="17" pos="2056" userDrawn="1">
          <p15:clr>
            <a:srgbClr val="FBAE40"/>
          </p15:clr>
        </p15:guide>
        <p15:guide id="18" pos="1240" userDrawn="1">
          <p15:clr>
            <a:srgbClr val="FBAE40"/>
          </p15:clr>
        </p15:guide>
        <p15:guide id="19" pos="1179" userDrawn="1">
          <p15:clr>
            <a:srgbClr val="FBAE40"/>
          </p15:clr>
        </p15:guide>
        <p15:guide id="20" orient="horz" pos="1049" userDrawn="1">
          <p15:clr>
            <a:srgbClr val="FBAE40"/>
          </p15:clr>
        </p15:guide>
        <p15:guide id="21" orient="horz" pos="1321" userDrawn="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415600" y="2867800"/>
            <a:ext cx="11360800" cy="11224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48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15" name="Google Shape;15;p3"/>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78995484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417985616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415600" y="1536633"/>
            <a:ext cx="5333200" cy="4555200"/>
          </a:xfrm>
          <a:prstGeom prst="rect">
            <a:avLst/>
          </a:prstGeom>
        </p:spPr>
        <p:txBody>
          <a:bodyPr spcFirstLastPara="1" wrap="square" lIns="91425" tIns="91425" rIns="91425" bIns="91425" anchor="t" anchorCtr="0">
            <a:noAutofit/>
          </a:bodyPr>
          <a:lstStyle>
            <a:lvl1pPr marL="609585" lvl="0" indent="-423323">
              <a:spcBef>
                <a:spcPts val="0"/>
              </a:spcBef>
              <a:spcAft>
                <a:spcPts val="0"/>
              </a:spcAft>
              <a:buSzPts val="1400"/>
              <a:buChar char="●"/>
              <a:defRPr sz="1867"/>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23" name="Google Shape;23;p5"/>
          <p:cNvSpPr txBox="1">
            <a:spLocks noGrp="1"/>
          </p:cNvSpPr>
          <p:nvPr>
            <p:ph type="body" idx="2"/>
          </p:nvPr>
        </p:nvSpPr>
        <p:spPr>
          <a:xfrm>
            <a:off x="6443200" y="1536633"/>
            <a:ext cx="5333200" cy="4555200"/>
          </a:xfrm>
          <a:prstGeom prst="rect">
            <a:avLst/>
          </a:prstGeom>
        </p:spPr>
        <p:txBody>
          <a:bodyPr spcFirstLastPara="1" wrap="square" lIns="91425" tIns="91425" rIns="91425" bIns="91425" anchor="t" anchorCtr="0">
            <a:noAutofit/>
          </a:bodyPr>
          <a:lstStyle>
            <a:lvl1pPr marL="609585" lvl="0" indent="-423323">
              <a:spcBef>
                <a:spcPts val="0"/>
              </a:spcBef>
              <a:spcAft>
                <a:spcPts val="0"/>
              </a:spcAft>
              <a:buSzPts val="1400"/>
              <a:buChar char="●"/>
              <a:defRPr sz="1867"/>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24" name="Google Shape;24;p5"/>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20486345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60801208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415600" y="740800"/>
            <a:ext cx="3744000" cy="10076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3200"/>
            </a:lvl1pPr>
            <a:lvl2pPr lvl="1">
              <a:spcBef>
                <a:spcPts val="0"/>
              </a:spcBef>
              <a:spcAft>
                <a:spcPts val="0"/>
              </a:spcAft>
              <a:buSzPts val="2400"/>
              <a:buNone/>
              <a:defRPr sz="3200"/>
            </a:lvl2pPr>
            <a:lvl3pPr lvl="2">
              <a:spcBef>
                <a:spcPts val="0"/>
              </a:spcBef>
              <a:spcAft>
                <a:spcPts val="0"/>
              </a:spcAft>
              <a:buSzPts val="2400"/>
              <a:buNone/>
              <a:defRPr sz="3200"/>
            </a:lvl3pPr>
            <a:lvl4pPr lvl="3">
              <a:spcBef>
                <a:spcPts val="0"/>
              </a:spcBef>
              <a:spcAft>
                <a:spcPts val="0"/>
              </a:spcAft>
              <a:buSzPts val="2400"/>
              <a:buNone/>
              <a:defRPr sz="3200"/>
            </a:lvl4pPr>
            <a:lvl5pPr lvl="4">
              <a:spcBef>
                <a:spcPts val="0"/>
              </a:spcBef>
              <a:spcAft>
                <a:spcPts val="0"/>
              </a:spcAft>
              <a:buSzPts val="2400"/>
              <a:buNone/>
              <a:defRPr sz="3200"/>
            </a:lvl5pPr>
            <a:lvl6pPr lvl="5">
              <a:spcBef>
                <a:spcPts val="0"/>
              </a:spcBef>
              <a:spcAft>
                <a:spcPts val="0"/>
              </a:spcAft>
              <a:buSzPts val="2400"/>
              <a:buNone/>
              <a:defRPr sz="3200"/>
            </a:lvl6pPr>
            <a:lvl7pPr lvl="6">
              <a:spcBef>
                <a:spcPts val="0"/>
              </a:spcBef>
              <a:spcAft>
                <a:spcPts val="0"/>
              </a:spcAft>
              <a:buSzPts val="2400"/>
              <a:buNone/>
              <a:defRPr sz="3200"/>
            </a:lvl7pPr>
            <a:lvl8pPr lvl="7">
              <a:spcBef>
                <a:spcPts val="0"/>
              </a:spcBef>
              <a:spcAft>
                <a:spcPts val="0"/>
              </a:spcAft>
              <a:buSzPts val="2400"/>
              <a:buNone/>
              <a:defRPr sz="3200"/>
            </a:lvl8pPr>
            <a:lvl9pPr lvl="8">
              <a:spcBef>
                <a:spcPts val="0"/>
              </a:spcBef>
              <a:spcAft>
                <a:spcPts val="0"/>
              </a:spcAft>
              <a:buSzPts val="2400"/>
              <a:buNone/>
              <a:defRPr sz="3200"/>
            </a:lvl9pPr>
          </a:lstStyle>
          <a:p>
            <a:endParaRPr/>
          </a:p>
        </p:txBody>
      </p:sp>
      <p:sp>
        <p:nvSpPr>
          <p:cNvPr id="30" name="Google Shape;30;p7"/>
          <p:cNvSpPr txBox="1">
            <a:spLocks noGrp="1"/>
          </p:cNvSpPr>
          <p:nvPr>
            <p:ph type="body" idx="1"/>
          </p:nvPr>
        </p:nvSpPr>
        <p:spPr>
          <a:xfrm>
            <a:off x="415600" y="1852800"/>
            <a:ext cx="3744000" cy="4239200"/>
          </a:xfrm>
          <a:prstGeom prst="rect">
            <a:avLst/>
          </a:prstGeom>
        </p:spPr>
        <p:txBody>
          <a:bodyPr spcFirstLastPara="1" wrap="square" lIns="91425" tIns="91425" rIns="91425" bIns="91425" anchor="t" anchorCtr="0">
            <a:noAutofit/>
          </a:bodyPr>
          <a:lstStyle>
            <a:lvl1pPr marL="609585" lvl="0" indent="-406390">
              <a:spcBef>
                <a:spcPts val="0"/>
              </a:spcBef>
              <a:spcAft>
                <a:spcPts val="0"/>
              </a:spcAft>
              <a:buSzPts val="1200"/>
              <a:buChar char="●"/>
              <a:defRPr sz="1600"/>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31" name="Google Shape;31;p7"/>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99611378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653667" y="600200"/>
            <a:ext cx="8490400" cy="54544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64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
        <p:nvSpPr>
          <p:cNvPr id="34" name="Google Shape;34;p8"/>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267292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5"/>
        <p:cNvGrpSpPr/>
        <p:nvPr/>
      </p:nvGrpSpPr>
      <p:grpSpPr>
        <a:xfrm>
          <a:off x="0" y="0"/>
          <a:ext cx="0" cy="0"/>
          <a:chOff x="0" y="0"/>
          <a:chExt cx="0" cy="0"/>
        </a:xfrm>
      </p:grpSpPr>
      <p:sp>
        <p:nvSpPr>
          <p:cNvPr id="36" name="Google Shape;36;p9"/>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 name="Google Shape;37;p9"/>
          <p:cNvSpPr txBox="1">
            <a:spLocks noGrp="1"/>
          </p:cNvSpPr>
          <p:nvPr>
            <p:ph type="title"/>
          </p:nvPr>
        </p:nvSpPr>
        <p:spPr>
          <a:xfrm>
            <a:off x="354000" y="1644233"/>
            <a:ext cx="5393600" cy="19764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5600"/>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38" name="Google Shape;38;p9"/>
          <p:cNvSpPr txBox="1">
            <a:spLocks noGrp="1"/>
          </p:cNvSpPr>
          <p:nvPr>
            <p:ph type="subTitle" idx="1"/>
          </p:nvPr>
        </p:nvSpPr>
        <p:spPr>
          <a:xfrm>
            <a:off x="354000" y="3737433"/>
            <a:ext cx="5393600" cy="164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
        <p:nvSpPr>
          <p:cNvPr id="39" name="Google Shape;39;p9"/>
          <p:cNvSpPr txBox="1">
            <a:spLocks noGrp="1"/>
          </p:cNvSpPr>
          <p:nvPr>
            <p:ph type="body" idx="2"/>
          </p:nvPr>
        </p:nvSpPr>
        <p:spPr>
          <a:xfrm>
            <a:off x="6586000" y="965433"/>
            <a:ext cx="5116000" cy="4926800"/>
          </a:xfrm>
          <a:prstGeom prst="rect">
            <a:avLst/>
          </a:prstGeom>
        </p:spPr>
        <p:txBody>
          <a:bodyPr spcFirstLastPara="1" wrap="square" lIns="91425" tIns="91425" rIns="91425" bIns="91425" anchor="ctr"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40" name="Google Shape;40;p9"/>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63985286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415600" y="5640767"/>
            <a:ext cx="7998400" cy="806800"/>
          </a:xfrm>
          <a:prstGeom prst="rect">
            <a:avLst/>
          </a:prstGeom>
        </p:spPr>
        <p:txBody>
          <a:bodyPr spcFirstLastPara="1" wrap="square" lIns="91425" tIns="91425" rIns="91425" bIns="91425" anchor="ctr" anchorCtr="0">
            <a:noAutofit/>
          </a:bodyPr>
          <a:lstStyle>
            <a:lvl1pPr marL="609585" lvl="0" indent="-304792">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65801177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415600" y="1474833"/>
            <a:ext cx="11360800" cy="26180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6000"/>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46" name="Google Shape;46;p11"/>
          <p:cNvSpPr txBox="1">
            <a:spLocks noGrp="1"/>
          </p:cNvSpPr>
          <p:nvPr>
            <p:ph type="body" idx="1"/>
          </p:nvPr>
        </p:nvSpPr>
        <p:spPr>
          <a:xfrm>
            <a:off x="415600" y="4202967"/>
            <a:ext cx="11360800" cy="1734400"/>
          </a:xfrm>
          <a:prstGeom prst="rect">
            <a:avLst/>
          </a:prstGeom>
        </p:spPr>
        <p:txBody>
          <a:bodyPr spcFirstLastPara="1" wrap="square" lIns="91425" tIns="91425" rIns="91425" bIns="91425" anchor="t" anchorCtr="0">
            <a:noAutofit/>
          </a:bodyPr>
          <a:lstStyle>
            <a:lvl1pPr marL="609585" lvl="0" indent="-457189" algn="ctr">
              <a:spcBef>
                <a:spcPts val="0"/>
              </a:spcBef>
              <a:spcAft>
                <a:spcPts val="0"/>
              </a:spcAft>
              <a:buSzPts val="1800"/>
              <a:buChar char="●"/>
              <a:defRPr/>
            </a:lvl1pPr>
            <a:lvl2pPr marL="1219170" lvl="1" indent="-423323" algn="ctr">
              <a:spcBef>
                <a:spcPts val="2133"/>
              </a:spcBef>
              <a:spcAft>
                <a:spcPts val="0"/>
              </a:spcAft>
              <a:buSzPts val="1400"/>
              <a:buChar char="○"/>
              <a:defRPr/>
            </a:lvl2pPr>
            <a:lvl3pPr marL="1828754" lvl="2" indent="-423323" algn="ctr">
              <a:spcBef>
                <a:spcPts val="2133"/>
              </a:spcBef>
              <a:spcAft>
                <a:spcPts val="0"/>
              </a:spcAft>
              <a:buSzPts val="1400"/>
              <a:buChar char="■"/>
              <a:defRPr/>
            </a:lvl3pPr>
            <a:lvl4pPr marL="2438339" lvl="3" indent="-423323" algn="ctr">
              <a:spcBef>
                <a:spcPts val="2133"/>
              </a:spcBef>
              <a:spcAft>
                <a:spcPts val="0"/>
              </a:spcAft>
              <a:buSzPts val="1400"/>
              <a:buChar char="●"/>
              <a:defRPr/>
            </a:lvl4pPr>
            <a:lvl5pPr marL="3047924" lvl="4" indent="-423323" algn="ctr">
              <a:spcBef>
                <a:spcPts val="2133"/>
              </a:spcBef>
              <a:spcAft>
                <a:spcPts val="0"/>
              </a:spcAft>
              <a:buSzPts val="1400"/>
              <a:buChar char="○"/>
              <a:defRPr/>
            </a:lvl5pPr>
            <a:lvl6pPr marL="3657509" lvl="5" indent="-423323" algn="ctr">
              <a:spcBef>
                <a:spcPts val="2133"/>
              </a:spcBef>
              <a:spcAft>
                <a:spcPts val="0"/>
              </a:spcAft>
              <a:buSzPts val="1400"/>
              <a:buChar char="■"/>
              <a:defRPr/>
            </a:lvl6pPr>
            <a:lvl7pPr marL="4267093" lvl="6" indent="-423323" algn="ctr">
              <a:spcBef>
                <a:spcPts val="2133"/>
              </a:spcBef>
              <a:spcAft>
                <a:spcPts val="0"/>
              </a:spcAft>
              <a:buSzPts val="1400"/>
              <a:buChar char="●"/>
              <a:defRPr/>
            </a:lvl7pPr>
            <a:lvl8pPr marL="4876678" lvl="7" indent="-423323" algn="ctr">
              <a:spcBef>
                <a:spcPts val="2133"/>
              </a:spcBef>
              <a:spcAft>
                <a:spcPts val="0"/>
              </a:spcAft>
              <a:buSzPts val="1400"/>
              <a:buChar char="○"/>
              <a:defRPr/>
            </a:lvl8pPr>
            <a:lvl9pPr marL="5486263" lvl="8" indent="-423323" algn="ctr">
              <a:spcBef>
                <a:spcPts val="2133"/>
              </a:spcBef>
              <a:spcAft>
                <a:spcPts val="2133"/>
              </a:spcAft>
              <a:buSzPts val="1400"/>
              <a:buChar char="■"/>
              <a:defRPr/>
            </a:lvl9pPr>
          </a:lstStyle>
          <a:p>
            <a:endParaRPr/>
          </a:p>
        </p:txBody>
      </p:sp>
      <p:sp>
        <p:nvSpPr>
          <p:cNvPr id="47" name="Google Shape;47;p11"/>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60419769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1076864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genda Slide">
    <p:spTree>
      <p:nvGrpSpPr>
        <p:cNvPr id="1" name=""/>
        <p:cNvGrpSpPr/>
        <p:nvPr/>
      </p:nvGrpSpPr>
      <p:grpSpPr>
        <a:xfrm>
          <a:off x="0" y="0"/>
          <a:ext cx="0" cy="0"/>
          <a:chOff x="0" y="0"/>
          <a:chExt cx="0" cy="0"/>
        </a:xfrm>
      </p:grpSpPr>
      <p:sp>
        <p:nvSpPr>
          <p:cNvPr id="2" name="Heading"/>
          <p:cNvSpPr>
            <a:spLocks noGrp="1"/>
          </p:cNvSpPr>
          <p:nvPr>
            <p:ph type="title" hasCustomPrompt="1"/>
          </p:nvPr>
        </p:nvSpPr>
        <p:spPr>
          <a:xfrm>
            <a:off x="575734" y="404814"/>
            <a:ext cx="11040533" cy="333741"/>
          </a:xfrm>
        </p:spPr>
        <p:txBody>
          <a:bodyPr anchor="t">
            <a:noAutofit/>
          </a:bodyPr>
          <a:lstStyle>
            <a:lvl1pPr>
              <a:defRPr sz="2100" baseline="0"/>
            </a:lvl1pPr>
          </a:lstStyle>
          <a:p>
            <a:r>
              <a:rPr lang="en-GB" noProof="0" dirty="0" smtClean="0"/>
              <a:t>Click to add Agenda heading</a:t>
            </a:r>
            <a:endParaRPr lang="en-GB" noProof="0" dirty="0"/>
          </a:p>
        </p:txBody>
      </p:sp>
      <p:sp>
        <p:nvSpPr>
          <p:cNvPr id="8" name="Content Placeholder 7"/>
          <p:cNvSpPr>
            <a:spLocks noGrp="1"/>
          </p:cNvSpPr>
          <p:nvPr>
            <p:ph sz="quarter" idx="13" hasCustomPrompt="1"/>
          </p:nvPr>
        </p:nvSpPr>
        <p:spPr>
          <a:xfrm>
            <a:off x="575732" y="1233488"/>
            <a:ext cx="11045952" cy="5193792"/>
          </a:xfrm>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GB" noProof="0" dirty="0" smtClean="0"/>
              <a:t>Click to add agenda item here</a:t>
            </a:r>
            <a:endParaRPr lang="en-US" dirty="0" smtClean="0"/>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7" name="Slide Number Placeholder 6"/>
          <p:cNvSpPr>
            <a:spLocks noGrp="1"/>
          </p:cNvSpPr>
          <p:nvPr>
            <p:ph type="sldNum" sz="quarter" idx="15"/>
          </p:nvPr>
        </p:nvSpPr>
        <p:spPr>
          <a:xfrm>
            <a:off x="10726600" y="6441900"/>
            <a:ext cx="1060256" cy="273050"/>
          </a:xfrm>
        </p:spPr>
        <p:txBody>
          <a:bodyPr/>
          <a:lstStyle/>
          <a:p>
            <a:fld id="{03F1EFBE-6FC5-4E3B-A532-A391AE8323A1}" type="slidenum">
              <a:rPr lang="en-GB" smtClean="0"/>
              <a:pPr/>
              <a:t>‹#›</a:t>
            </a:fld>
            <a:endParaRPr lang="en-GB" dirty="0"/>
          </a:p>
        </p:txBody>
      </p:sp>
      <p:sp>
        <p:nvSpPr>
          <p:cNvPr id="9" name="TextBox 8"/>
          <p:cNvSpPr txBox="1"/>
          <p:nvPr/>
        </p:nvSpPr>
        <p:spPr>
          <a:xfrm>
            <a:off x="463592" y="6483807"/>
            <a:ext cx="2816352" cy="215444"/>
          </a:xfrm>
          <a:prstGeom prst="rect">
            <a:avLst/>
          </a:prstGeom>
          <a:noFill/>
        </p:spPr>
        <p:txBody>
          <a:bodyPr wrap="square" rtlCol="0">
            <a:spAutoFit/>
          </a:bodyPr>
          <a:lstStyle/>
          <a:p>
            <a:r>
              <a:rPr lang="en-US" sz="800" b="1" dirty="0" smtClean="0"/>
              <a:t>Eversheds Sutherland</a:t>
            </a:r>
            <a:endParaRPr lang="en-US" sz="800" b="0" dirty="0"/>
          </a:p>
        </p:txBody>
      </p:sp>
      <p:sp>
        <p:nvSpPr>
          <p:cNvPr id="12" name="TextBox 11"/>
          <p:cNvSpPr txBox="1"/>
          <p:nvPr userDrawn="1"/>
        </p:nvSpPr>
        <p:spPr>
          <a:xfrm>
            <a:off x="4847861" y="6511856"/>
            <a:ext cx="2818468" cy="184666"/>
          </a:xfrm>
          <a:prstGeom prst="rect">
            <a:avLst/>
          </a:prstGeom>
          <a:noFill/>
        </p:spPr>
        <p:txBody>
          <a:bodyPr vert="horz" wrap="square" rtlCol="0">
            <a:spAutoFit/>
          </a:bodyPr>
          <a:lstStyle/>
          <a:p>
            <a:pPr algn="l"/>
            <a:r>
              <a:rPr lang="en-US" sz="600" b="0" i="1" dirty="0" smtClean="0">
                <a:solidFill>
                  <a:srgbClr val="000000"/>
                </a:solidFill>
                <a:latin typeface="Verdana"/>
              </a:rPr>
              <a:t>PRIVILEGED AND CONFIDENTIAL</a:t>
            </a:r>
            <a:endParaRPr lang="en-US" sz="600" b="0" i="1" dirty="0">
              <a:solidFill>
                <a:srgbClr val="000000"/>
              </a:solidFill>
              <a:latin typeface="Verdana"/>
            </a:endParaRPr>
          </a:p>
        </p:txBody>
      </p:sp>
    </p:spTree>
    <p:extLst>
      <p:ext uri="{BB962C8B-B14F-4D97-AF65-F5344CB8AC3E}">
        <p14:creationId xmlns:p14="http://schemas.microsoft.com/office/powerpoint/2010/main" val="3898063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777"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Agenda Slide with coloured background">
    <p:bg>
      <p:bgPr>
        <a:solidFill>
          <a:schemeClr val="accent1"/>
        </a:solidFill>
        <a:effectLst/>
      </p:bgPr>
    </p:bg>
    <p:spTree>
      <p:nvGrpSpPr>
        <p:cNvPr id="1" name=""/>
        <p:cNvGrpSpPr/>
        <p:nvPr/>
      </p:nvGrpSpPr>
      <p:grpSpPr>
        <a:xfrm>
          <a:off x="0" y="0"/>
          <a:ext cx="0" cy="0"/>
          <a:chOff x="0" y="0"/>
          <a:chExt cx="0" cy="0"/>
        </a:xfrm>
      </p:grpSpPr>
      <p:sp>
        <p:nvSpPr>
          <p:cNvPr id="3" name="Main content placeholder"/>
          <p:cNvSpPr>
            <a:spLocks noGrp="1"/>
          </p:cNvSpPr>
          <p:nvPr>
            <p:ph idx="1" hasCustomPrompt="1"/>
          </p:nvPr>
        </p:nvSpPr>
        <p:spPr>
          <a:xfrm>
            <a:off x="575734" y="1233488"/>
            <a:ext cx="11040533" cy="5193792"/>
          </a:xfrm>
        </p:spPr>
        <p:txBody>
          <a:bodyPr/>
          <a:lstStyle>
            <a:lvl1pPr marL="360000" indent="-360000">
              <a:buClr>
                <a:schemeClr val="bg1"/>
              </a:buClr>
              <a:buFont typeface="Verdana" panose="020B0604030504040204" pitchFamily="34" charset="0"/>
              <a:buChar char="−"/>
              <a:defRPr>
                <a:solidFill>
                  <a:schemeClr val="bg1"/>
                </a:solidFill>
              </a:defRPr>
            </a:lvl1pPr>
            <a:lvl2pPr>
              <a:defRPr baseline="0"/>
            </a:lvl2pPr>
          </a:lstStyle>
          <a:p>
            <a:pPr lvl="0"/>
            <a:r>
              <a:rPr lang="en-GB" noProof="0" dirty="0" smtClean="0"/>
              <a:t>Click to add agenda item here</a:t>
            </a:r>
          </a:p>
        </p:txBody>
      </p:sp>
      <p:sp>
        <p:nvSpPr>
          <p:cNvPr id="2" name="Heading"/>
          <p:cNvSpPr>
            <a:spLocks noGrp="1"/>
          </p:cNvSpPr>
          <p:nvPr>
            <p:ph type="title" hasCustomPrompt="1"/>
          </p:nvPr>
        </p:nvSpPr>
        <p:spPr>
          <a:xfrm>
            <a:off x="575734" y="404814"/>
            <a:ext cx="11040533" cy="333741"/>
          </a:xfrm>
        </p:spPr>
        <p:txBody>
          <a:bodyPr anchor="t" anchorCtr="0">
            <a:noAutofit/>
          </a:bodyPr>
          <a:lstStyle>
            <a:lvl1pPr>
              <a:defRPr sz="2100" baseline="0">
                <a:solidFill>
                  <a:schemeClr val="bg1"/>
                </a:solidFill>
              </a:defRPr>
            </a:lvl1pPr>
          </a:lstStyle>
          <a:p>
            <a:r>
              <a:rPr lang="en-GB" noProof="0" dirty="0" smtClean="0"/>
              <a:t>Click to add Agenda heading</a:t>
            </a:r>
            <a:endParaRPr lang="en-GB" noProof="0" dirty="0"/>
          </a:p>
        </p:txBody>
      </p:sp>
      <p:sp>
        <p:nvSpPr>
          <p:cNvPr id="17" name="Slide Number Placeholder 6"/>
          <p:cNvSpPr>
            <a:spLocks noGrp="1"/>
          </p:cNvSpPr>
          <p:nvPr>
            <p:ph type="sldNum" sz="quarter" idx="15"/>
          </p:nvPr>
        </p:nvSpPr>
        <p:spPr>
          <a:xfrm>
            <a:off x="10726600" y="6441900"/>
            <a:ext cx="1060256" cy="273050"/>
          </a:xfrm>
        </p:spPr>
        <p:txBody>
          <a:bodyPr/>
          <a:lstStyle>
            <a:lvl1pPr>
              <a:defRPr>
                <a:solidFill>
                  <a:schemeClr val="bg1"/>
                </a:solidFill>
              </a:defRPr>
            </a:lvl1pPr>
          </a:lstStyle>
          <a:p>
            <a:fld id="{03F1EFBE-6FC5-4E3B-A532-A391AE8323A1}" type="slidenum">
              <a:rPr lang="en-GB" smtClean="0"/>
              <a:pPr/>
              <a:t>‹#›</a:t>
            </a:fld>
            <a:endParaRPr lang="en-GB" dirty="0"/>
          </a:p>
        </p:txBody>
      </p:sp>
      <p:sp>
        <p:nvSpPr>
          <p:cNvPr id="18" name="TextBox 17"/>
          <p:cNvSpPr txBox="1"/>
          <p:nvPr userDrawn="1"/>
        </p:nvSpPr>
        <p:spPr>
          <a:xfrm>
            <a:off x="463592" y="6483807"/>
            <a:ext cx="2596896" cy="215444"/>
          </a:xfrm>
          <a:prstGeom prst="rect">
            <a:avLst/>
          </a:prstGeom>
          <a:noFill/>
        </p:spPr>
        <p:txBody>
          <a:bodyPr wrap="square" rtlCol="0">
            <a:noAutofit/>
          </a:bodyPr>
          <a:lstStyle/>
          <a:p>
            <a:r>
              <a:rPr lang="en-US" sz="800" b="1" dirty="0" smtClean="0">
                <a:solidFill>
                  <a:schemeClr val="bg1"/>
                </a:solidFill>
              </a:rPr>
              <a:t>Eversheds Sutherland</a:t>
            </a:r>
            <a:endParaRPr lang="en-US" sz="800" b="0" dirty="0">
              <a:solidFill>
                <a:schemeClr val="bg1"/>
              </a:solidFill>
            </a:endParaRPr>
          </a:p>
        </p:txBody>
      </p:sp>
      <p:sp>
        <p:nvSpPr>
          <p:cNvPr id="8" name="TextBox 7"/>
          <p:cNvSpPr txBox="1"/>
          <p:nvPr userDrawn="1"/>
        </p:nvSpPr>
        <p:spPr>
          <a:xfrm>
            <a:off x="4847861" y="6511856"/>
            <a:ext cx="2818468" cy="184666"/>
          </a:xfrm>
          <a:prstGeom prst="rect">
            <a:avLst/>
          </a:prstGeom>
          <a:noFill/>
        </p:spPr>
        <p:txBody>
          <a:bodyPr vert="horz" wrap="square" rtlCol="0">
            <a:noAutofit/>
          </a:bodyPr>
          <a:lstStyle/>
          <a:p>
            <a:r>
              <a:rPr lang="en-US" sz="600" b="0" i="1" dirty="0" smtClean="0">
                <a:solidFill>
                  <a:schemeClr val="bg1"/>
                </a:solidFill>
                <a:latin typeface="Verdana"/>
              </a:rPr>
              <a:t>PRIVILEGED AND CONFIDENTIAL</a:t>
            </a:r>
            <a:endParaRPr lang="en-US" sz="600" b="0" i="1" dirty="0">
              <a:solidFill>
                <a:schemeClr val="bg1"/>
              </a:solidFill>
              <a:latin typeface="Verdana"/>
            </a:endParaRPr>
          </a:p>
        </p:txBody>
      </p:sp>
    </p:spTree>
    <p:custDataLst>
      <p:tags r:id="rId1"/>
    </p:custDataLst>
    <p:extLst>
      <p:ext uri="{BB962C8B-B14F-4D97-AF65-F5344CB8AC3E}">
        <p14:creationId xmlns:p14="http://schemas.microsoft.com/office/powerpoint/2010/main" val="1796607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777">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ntents Slide">
    <p:spTree>
      <p:nvGrpSpPr>
        <p:cNvPr id="1" name=""/>
        <p:cNvGrpSpPr/>
        <p:nvPr/>
      </p:nvGrpSpPr>
      <p:grpSpPr>
        <a:xfrm>
          <a:off x="0" y="0"/>
          <a:ext cx="0" cy="0"/>
          <a:chOff x="0" y="0"/>
          <a:chExt cx="0" cy="0"/>
        </a:xfrm>
      </p:grpSpPr>
      <p:sp>
        <p:nvSpPr>
          <p:cNvPr id="3" name="Main content placeholder"/>
          <p:cNvSpPr>
            <a:spLocks noGrp="1"/>
          </p:cNvSpPr>
          <p:nvPr>
            <p:ph idx="1" hasCustomPrompt="1"/>
          </p:nvPr>
        </p:nvSpPr>
        <p:spPr>
          <a:xfrm>
            <a:off x="575734" y="1233488"/>
            <a:ext cx="11040533" cy="5193792"/>
          </a:xfrm>
        </p:spPr>
        <p:txBody>
          <a:bodyPr>
            <a:noAutofit/>
          </a:bodyPr>
          <a:lstStyle>
            <a:lvl1pPr marL="360363" indent="-360363">
              <a:buClr>
                <a:schemeClr val="accent1"/>
              </a:buClr>
              <a:buFont typeface="+mj-lt"/>
              <a:buAutoNum type="arabicPeriod"/>
              <a:defRPr b="0">
                <a:solidFill>
                  <a:schemeClr val="accent1"/>
                </a:solidFill>
              </a:defRPr>
            </a:lvl1pPr>
            <a:lvl2pPr marL="623888" indent="-280988">
              <a:buClr>
                <a:schemeClr val="accent1"/>
              </a:buClr>
              <a:buFont typeface="Verdana" panose="020B0604030504040204" pitchFamily="34" charset="0"/>
              <a:buChar char="−"/>
              <a:defRPr baseline="0">
                <a:solidFill>
                  <a:schemeClr val="accent1"/>
                </a:solidFill>
              </a:defRPr>
            </a:lvl2pPr>
          </a:lstStyle>
          <a:p>
            <a:pPr lvl="0"/>
            <a:r>
              <a:rPr lang="en-US" dirty="0" smtClean="0"/>
              <a:t>Click to add item here</a:t>
            </a:r>
          </a:p>
          <a:p>
            <a:pPr lvl="1"/>
            <a:r>
              <a:rPr lang="en-US" dirty="0" smtClean="0"/>
              <a:t>Sub item runs here</a:t>
            </a:r>
          </a:p>
        </p:txBody>
      </p:sp>
      <p:sp>
        <p:nvSpPr>
          <p:cNvPr id="2" name="Heading"/>
          <p:cNvSpPr>
            <a:spLocks noGrp="1"/>
          </p:cNvSpPr>
          <p:nvPr>
            <p:ph type="title" hasCustomPrompt="1"/>
          </p:nvPr>
        </p:nvSpPr>
        <p:spPr>
          <a:xfrm>
            <a:off x="575734" y="404814"/>
            <a:ext cx="11040533" cy="333741"/>
          </a:xfrm>
        </p:spPr>
        <p:txBody>
          <a:bodyPr anchor="t">
            <a:noAutofit/>
          </a:bodyPr>
          <a:lstStyle>
            <a:lvl1pPr>
              <a:defRPr sz="2100" baseline="0">
                <a:solidFill>
                  <a:schemeClr val="accent1"/>
                </a:solidFill>
              </a:defRPr>
            </a:lvl1pPr>
          </a:lstStyle>
          <a:p>
            <a:r>
              <a:rPr lang="en-US" dirty="0" smtClean="0"/>
              <a:t>Click to add Contents heading</a:t>
            </a:r>
            <a:endParaRPr lang="en-US" dirty="0"/>
          </a:p>
        </p:txBody>
      </p:sp>
      <p:sp>
        <p:nvSpPr>
          <p:cNvPr id="13" name="Slide Number Placeholder 6"/>
          <p:cNvSpPr>
            <a:spLocks noGrp="1"/>
          </p:cNvSpPr>
          <p:nvPr>
            <p:ph type="sldNum" sz="quarter" idx="15"/>
          </p:nvPr>
        </p:nvSpPr>
        <p:spPr>
          <a:xfrm>
            <a:off x="10726600" y="6441900"/>
            <a:ext cx="1060256" cy="273050"/>
          </a:xfrm>
        </p:spPr>
        <p:txBody>
          <a:bodyPr/>
          <a:lstStyle/>
          <a:p>
            <a:fld id="{03F1EFBE-6FC5-4E3B-A532-A391AE8323A1}" type="slidenum">
              <a:rPr lang="en-GB" smtClean="0"/>
              <a:pPr/>
              <a:t>‹#›</a:t>
            </a:fld>
            <a:endParaRPr lang="en-GB" dirty="0"/>
          </a:p>
        </p:txBody>
      </p:sp>
      <p:sp>
        <p:nvSpPr>
          <p:cNvPr id="14" name="TextBox 13"/>
          <p:cNvSpPr txBox="1"/>
          <p:nvPr userDrawn="1"/>
        </p:nvSpPr>
        <p:spPr>
          <a:xfrm>
            <a:off x="463592" y="6483807"/>
            <a:ext cx="2816352" cy="215444"/>
          </a:xfrm>
          <a:prstGeom prst="rect">
            <a:avLst/>
          </a:prstGeom>
          <a:noFill/>
        </p:spPr>
        <p:txBody>
          <a:bodyPr wrap="square" rtlCol="0">
            <a:noAutofit/>
          </a:bodyPr>
          <a:lstStyle/>
          <a:p>
            <a:r>
              <a:rPr lang="en-US" sz="800" b="1" dirty="0" smtClean="0"/>
              <a:t>Eversheds Sutherland</a:t>
            </a:r>
            <a:endParaRPr lang="en-US" sz="800" b="0" dirty="0"/>
          </a:p>
        </p:txBody>
      </p:sp>
      <p:sp>
        <p:nvSpPr>
          <p:cNvPr id="8" name="TextBox 7"/>
          <p:cNvSpPr txBox="1"/>
          <p:nvPr userDrawn="1"/>
        </p:nvSpPr>
        <p:spPr>
          <a:xfrm>
            <a:off x="4847861" y="6511856"/>
            <a:ext cx="2818468" cy="184666"/>
          </a:xfrm>
          <a:prstGeom prst="rect">
            <a:avLst/>
          </a:prstGeom>
          <a:noFill/>
        </p:spPr>
        <p:txBody>
          <a:bodyPr vert="horz" wrap="square" rtlCol="0">
            <a:noAutofit/>
          </a:bodyPr>
          <a:lstStyle/>
          <a:p>
            <a:r>
              <a:rPr lang="en-US" sz="600" b="0" i="1" dirty="0" smtClean="0">
                <a:solidFill>
                  <a:srgbClr val="000000"/>
                </a:solidFill>
                <a:latin typeface="Verdana"/>
              </a:rPr>
              <a:t>PRIVILEGED AND CONFIDENTIAL</a:t>
            </a:r>
            <a:endParaRPr lang="en-US" sz="600" b="0" i="1" dirty="0">
              <a:solidFill>
                <a:srgbClr val="000000"/>
              </a:solidFill>
              <a:latin typeface="Verdana"/>
            </a:endParaRPr>
          </a:p>
        </p:txBody>
      </p:sp>
    </p:spTree>
    <p:custDataLst>
      <p:tags r:id="rId1"/>
    </p:custDataLst>
    <p:extLst>
      <p:ext uri="{BB962C8B-B14F-4D97-AF65-F5344CB8AC3E}">
        <p14:creationId xmlns:p14="http://schemas.microsoft.com/office/powerpoint/2010/main" val="2122587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777">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s Slide with coloured background">
    <p:bg>
      <p:bgPr>
        <a:solidFill>
          <a:schemeClr val="accent1"/>
        </a:solidFill>
        <a:effectLst/>
      </p:bgPr>
    </p:bg>
    <p:spTree>
      <p:nvGrpSpPr>
        <p:cNvPr id="1" name=""/>
        <p:cNvGrpSpPr/>
        <p:nvPr/>
      </p:nvGrpSpPr>
      <p:grpSpPr>
        <a:xfrm>
          <a:off x="0" y="0"/>
          <a:ext cx="0" cy="0"/>
          <a:chOff x="0" y="0"/>
          <a:chExt cx="0" cy="0"/>
        </a:xfrm>
      </p:grpSpPr>
      <p:sp>
        <p:nvSpPr>
          <p:cNvPr id="3" name="Main content placeholder"/>
          <p:cNvSpPr>
            <a:spLocks noGrp="1"/>
          </p:cNvSpPr>
          <p:nvPr>
            <p:ph idx="1" hasCustomPrompt="1"/>
          </p:nvPr>
        </p:nvSpPr>
        <p:spPr>
          <a:xfrm>
            <a:off x="575734" y="1233488"/>
            <a:ext cx="11040533" cy="5193792"/>
          </a:xfrm>
        </p:spPr>
        <p:txBody>
          <a:bodyPr>
            <a:noAutofit/>
          </a:bodyPr>
          <a:lstStyle>
            <a:lvl1pPr marL="360363" indent="-360363">
              <a:buClr>
                <a:schemeClr val="bg1"/>
              </a:buClr>
              <a:buFont typeface="+mj-lt"/>
              <a:buAutoNum type="arabicPeriod"/>
              <a:defRPr baseline="0">
                <a:solidFill>
                  <a:schemeClr val="bg1"/>
                </a:solidFill>
              </a:defRPr>
            </a:lvl1pPr>
            <a:lvl2pPr marL="623888" indent="-280988">
              <a:buClr>
                <a:schemeClr val="bg1"/>
              </a:buClr>
              <a:buFont typeface="Verdana" panose="020B0604030504040204" pitchFamily="34" charset="0"/>
              <a:buChar char="−"/>
              <a:defRPr baseline="0">
                <a:solidFill>
                  <a:schemeClr val="bg1"/>
                </a:solidFill>
              </a:defRPr>
            </a:lvl2pPr>
          </a:lstStyle>
          <a:p>
            <a:pPr lvl="0"/>
            <a:r>
              <a:rPr lang="en-GB" noProof="0" dirty="0" smtClean="0"/>
              <a:t>Click to add item here</a:t>
            </a:r>
          </a:p>
          <a:p>
            <a:pPr lvl="1"/>
            <a:r>
              <a:rPr lang="en-GB" noProof="0" dirty="0" smtClean="0"/>
              <a:t>Sub item runs here</a:t>
            </a:r>
          </a:p>
        </p:txBody>
      </p:sp>
      <p:sp>
        <p:nvSpPr>
          <p:cNvPr id="2" name="Heading"/>
          <p:cNvSpPr>
            <a:spLocks noGrp="1"/>
          </p:cNvSpPr>
          <p:nvPr>
            <p:ph type="title" hasCustomPrompt="1"/>
          </p:nvPr>
        </p:nvSpPr>
        <p:spPr>
          <a:xfrm>
            <a:off x="575734" y="404814"/>
            <a:ext cx="11040533" cy="333741"/>
          </a:xfrm>
        </p:spPr>
        <p:txBody>
          <a:bodyPr anchor="t">
            <a:noAutofit/>
          </a:bodyPr>
          <a:lstStyle>
            <a:lvl1pPr>
              <a:defRPr sz="2100" baseline="0">
                <a:solidFill>
                  <a:schemeClr val="bg1"/>
                </a:solidFill>
              </a:defRPr>
            </a:lvl1pPr>
          </a:lstStyle>
          <a:p>
            <a:r>
              <a:rPr lang="en-GB" noProof="0" dirty="0" smtClean="0"/>
              <a:t>Click to add Contents heading</a:t>
            </a:r>
            <a:endParaRPr lang="en-GB" noProof="0" dirty="0"/>
          </a:p>
        </p:txBody>
      </p:sp>
      <p:sp>
        <p:nvSpPr>
          <p:cNvPr id="12" name="Slide Number Placeholder 6"/>
          <p:cNvSpPr>
            <a:spLocks noGrp="1"/>
          </p:cNvSpPr>
          <p:nvPr>
            <p:ph type="sldNum" sz="quarter" idx="15"/>
          </p:nvPr>
        </p:nvSpPr>
        <p:spPr>
          <a:xfrm>
            <a:off x="10726600" y="6441900"/>
            <a:ext cx="1060256" cy="273050"/>
          </a:xfrm>
        </p:spPr>
        <p:txBody>
          <a:bodyPr/>
          <a:lstStyle>
            <a:lvl1pPr>
              <a:defRPr>
                <a:solidFill>
                  <a:schemeClr val="bg1"/>
                </a:solidFill>
              </a:defRPr>
            </a:lvl1pPr>
          </a:lstStyle>
          <a:p>
            <a:fld id="{03F1EFBE-6FC5-4E3B-A532-A391AE8323A1}" type="slidenum">
              <a:rPr lang="en-GB" smtClean="0"/>
              <a:pPr/>
              <a:t>‹#›</a:t>
            </a:fld>
            <a:endParaRPr lang="en-GB" dirty="0"/>
          </a:p>
        </p:txBody>
      </p:sp>
      <p:sp>
        <p:nvSpPr>
          <p:cNvPr id="13" name="TextBox 12"/>
          <p:cNvSpPr txBox="1"/>
          <p:nvPr userDrawn="1"/>
        </p:nvSpPr>
        <p:spPr>
          <a:xfrm>
            <a:off x="463592" y="6483807"/>
            <a:ext cx="2596896" cy="215444"/>
          </a:xfrm>
          <a:prstGeom prst="rect">
            <a:avLst/>
          </a:prstGeom>
          <a:noFill/>
        </p:spPr>
        <p:txBody>
          <a:bodyPr wrap="square" rtlCol="0">
            <a:noAutofit/>
          </a:bodyPr>
          <a:lstStyle/>
          <a:p>
            <a:r>
              <a:rPr lang="en-US" sz="800" b="1" dirty="0" smtClean="0">
                <a:solidFill>
                  <a:schemeClr val="bg1"/>
                </a:solidFill>
              </a:rPr>
              <a:t>Eversheds Sutherland</a:t>
            </a:r>
            <a:endParaRPr lang="en-US" sz="800" b="0" dirty="0">
              <a:solidFill>
                <a:schemeClr val="bg1"/>
              </a:solidFill>
            </a:endParaRPr>
          </a:p>
        </p:txBody>
      </p:sp>
      <p:sp>
        <p:nvSpPr>
          <p:cNvPr id="8" name="TextBox 7"/>
          <p:cNvSpPr txBox="1"/>
          <p:nvPr userDrawn="1"/>
        </p:nvSpPr>
        <p:spPr>
          <a:xfrm>
            <a:off x="4847861" y="6511856"/>
            <a:ext cx="2818468" cy="184666"/>
          </a:xfrm>
          <a:prstGeom prst="rect">
            <a:avLst/>
          </a:prstGeom>
          <a:noFill/>
        </p:spPr>
        <p:txBody>
          <a:bodyPr vert="horz" wrap="square" rtlCol="0">
            <a:noAutofit/>
          </a:bodyPr>
          <a:lstStyle/>
          <a:p>
            <a:r>
              <a:rPr lang="en-US" sz="600" b="0" i="1" dirty="0" smtClean="0">
                <a:solidFill>
                  <a:schemeClr val="bg1"/>
                </a:solidFill>
                <a:latin typeface="Verdana"/>
              </a:rPr>
              <a:t>PRIVILEGED AND CONFIDENTIAL</a:t>
            </a:r>
            <a:endParaRPr lang="en-US" sz="600" b="0" i="1" dirty="0">
              <a:solidFill>
                <a:schemeClr val="bg1"/>
              </a:solidFill>
              <a:latin typeface="Verdana"/>
            </a:endParaRPr>
          </a:p>
        </p:txBody>
      </p:sp>
    </p:spTree>
    <p:custDataLst>
      <p:tags r:id="rId1"/>
    </p:custDataLst>
    <p:extLst>
      <p:ext uri="{BB962C8B-B14F-4D97-AF65-F5344CB8AC3E}">
        <p14:creationId xmlns:p14="http://schemas.microsoft.com/office/powerpoint/2010/main" val="2908460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777">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Large text slide">
    <p:spTree>
      <p:nvGrpSpPr>
        <p:cNvPr id="1" name=""/>
        <p:cNvGrpSpPr/>
        <p:nvPr/>
      </p:nvGrpSpPr>
      <p:grpSpPr>
        <a:xfrm>
          <a:off x="0" y="0"/>
          <a:ext cx="0" cy="0"/>
          <a:chOff x="0" y="0"/>
          <a:chExt cx="0" cy="0"/>
        </a:xfrm>
      </p:grpSpPr>
      <p:sp>
        <p:nvSpPr>
          <p:cNvPr id="9" name="Intro line"/>
          <p:cNvSpPr>
            <a:spLocks noGrp="1"/>
          </p:cNvSpPr>
          <p:nvPr>
            <p:ph type="body" sz="quarter" idx="11" hasCustomPrompt="1"/>
          </p:nvPr>
        </p:nvSpPr>
        <p:spPr>
          <a:xfrm>
            <a:off x="573024" y="1966462"/>
            <a:ext cx="11040533" cy="417512"/>
          </a:xfrm>
        </p:spPr>
        <p:txBody>
          <a:bodyPr>
            <a:noAutofit/>
          </a:bodyPr>
          <a:lstStyle>
            <a:lvl1pPr marL="0" indent="0">
              <a:buNone/>
              <a:defRPr/>
            </a:lvl1pPr>
          </a:lstStyle>
          <a:p>
            <a:pPr lvl="0"/>
            <a:r>
              <a:rPr lang="en-GB" noProof="0" dirty="0" smtClean="0"/>
              <a:t>Click to add Intro item here</a:t>
            </a:r>
          </a:p>
        </p:txBody>
      </p:sp>
      <p:sp>
        <p:nvSpPr>
          <p:cNvPr id="7" name="Sub-heading"/>
          <p:cNvSpPr>
            <a:spLocks noGrp="1"/>
          </p:cNvSpPr>
          <p:nvPr>
            <p:ph type="body" sz="quarter" idx="10" hasCustomPrompt="1"/>
          </p:nvPr>
        </p:nvSpPr>
        <p:spPr>
          <a:xfrm>
            <a:off x="575734" y="738188"/>
            <a:ext cx="11040533" cy="377825"/>
          </a:xfrm>
        </p:spPr>
        <p:txBody>
          <a:bodyPr>
            <a:noAutofit/>
          </a:bodyPr>
          <a:lstStyle>
            <a:lvl1pPr marL="0" indent="0">
              <a:buNone/>
              <a:defRPr sz="1900" baseline="0"/>
            </a:lvl1pPr>
          </a:lstStyle>
          <a:p>
            <a:pPr lvl="0"/>
            <a:r>
              <a:rPr lang="en-GB" noProof="0" dirty="0" smtClean="0"/>
              <a:t>Click to add sub-heading</a:t>
            </a:r>
            <a:endParaRPr lang="en-GB" noProof="0" dirty="0"/>
          </a:p>
        </p:txBody>
      </p:sp>
      <p:sp>
        <p:nvSpPr>
          <p:cNvPr id="2" name="Heading"/>
          <p:cNvSpPr>
            <a:spLocks noGrp="1"/>
          </p:cNvSpPr>
          <p:nvPr>
            <p:ph type="title" hasCustomPrompt="1"/>
          </p:nvPr>
        </p:nvSpPr>
        <p:spPr>
          <a:xfrm>
            <a:off x="575734" y="404814"/>
            <a:ext cx="11040533" cy="333741"/>
          </a:xfrm>
        </p:spPr>
        <p:txBody>
          <a:bodyPr anchor="t" anchorCtr="0">
            <a:noAutofit/>
          </a:bodyPr>
          <a:lstStyle>
            <a:lvl1pPr>
              <a:defRPr sz="2100" baseline="0"/>
            </a:lvl1pPr>
          </a:lstStyle>
          <a:p>
            <a:r>
              <a:rPr lang="en-GB" noProof="0" dirty="0" smtClean="0"/>
              <a:t>Click to add Heading</a:t>
            </a:r>
            <a:endParaRPr lang="en-GB" noProof="0" dirty="0"/>
          </a:p>
        </p:txBody>
      </p:sp>
      <p:sp>
        <p:nvSpPr>
          <p:cNvPr id="10" name="Content Placeholder 9"/>
          <p:cNvSpPr>
            <a:spLocks noGrp="1"/>
          </p:cNvSpPr>
          <p:nvPr>
            <p:ph sz="quarter" idx="14"/>
          </p:nvPr>
        </p:nvSpPr>
        <p:spPr>
          <a:xfrm>
            <a:off x="573024" y="2383973"/>
            <a:ext cx="11040533" cy="3602736"/>
          </a:xfrm>
        </p:spPr>
        <p:txBody>
          <a:bodyPr>
            <a:noAutofit/>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6" name="Slide Number Placeholder 6"/>
          <p:cNvSpPr>
            <a:spLocks noGrp="1"/>
          </p:cNvSpPr>
          <p:nvPr>
            <p:ph type="sldNum" sz="quarter" idx="16"/>
          </p:nvPr>
        </p:nvSpPr>
        <p:spPr>
          <a:xfrm>
            <a:off x="10726600" y="6441900"/>
            <a:ext cx="1060256" cy="273050"/>
          </a:xfrm>
        </p:spPr>
        <p:txBody>
          <a:bodyPr/>
          <a:lstStyle/>
          <a:p>
            <a:fld id="{03F1EFBE-6FC5-4E3B-A532-A391AE8323A1}" type="slidenum">
              <a:rPr lang="en-GB" smtClean="0"/>
              <a:pPr/>
              <a:t>‹#›</a:t>
            </a:fld>
            <a:endParaRPr lang="en-GB" dirty="0"/>
          </a:p>
        </p:txBody>
      </p:sp>
      <p:sp>
        <p:nvSpPr>
          <p:cNvPr id="11" name="TextBox 10"/>
          <p:cNvSpPr txBox="1"/>
          <p:nvPr userDrawn="1"/>
        </p:nvSpPr>
        <p:spPr>
          <a:xfrm>
            <a:off x="463296" y="6483807"/>
            <a:ext cx="2816000" cy="215444"/>
          </a:xfrm>
          <a:prstGeom prst="rect">
            <a:avLst/>
          </a:prstGeom>
          <a:noFill/>
        </p:spPr>
        <p:txBody>
          <a:bodyPr wrap="square" rtlCol="0">
            <a:noAutofit/>
          </a:bodyPr>
          <a:lstStyle/>
          <a:p>
            <a:r>
              <a:rPr lang="en-US" sz="800" b="1" dirty="0" smtClean="0"/>
              <a:t>Eversheds Sutherland</a:t>
            </a:r>
            <a:endParaRPr lang="en-US" sz="800" b="0" dirty="0"/>
          </a:p>
        </p:txBody>
      </p:sp>
      <p:sp>
        <p:nvSpPr>
          <p:cNvPr id="8" name="TextBox 7"/>
          <p:cNvSpPr txBox="1"/>
          <p:nvPr userDrawn="1"/>
        </p:nvSpPr>
        <p:spPr>
          <a:xfrm>
            <a:off x="4847861" y="6511856"/>
            <a:ext cx="2818468" cy="184666"/>
          </a:xfrm>
          <a:prstGeom prst="rect">
            <a:avLst/>
          </a:prstGeom>
          <a:noFill/>
        </p:spPr>
        <p:txBody>
          <a:bodyPr vert="horz" wrap="square" rtlCol="0">
            <a:noAutofit/>
          </a:bodyPr>
          <a:lstStyle/>
          <a:p>
            <a:r>
              <a:rPr lang="en-US" sz="600" b="0" i="1" dirty="0" smtClean="0">
                <a:solidFill>
                  <a:srgbClr val="000000"/>
                </a:solidFill>
                <a:latin typeface="Verdana"/>
              </a:rPr>
              <a:t>PRIVILEGED AND CONFIDENTIAL</a:t>
            </a:r>
            <a:endParaRPr lang="en-US" sz="600" b="0" i="1" dirty="0">
              <a:solidFill>
                <a:srgbClr val="000000"/>
              </a:solidFill>
              <a:latin typeface="Verdana"/>
            </a:endParaRPr>
          </a:p>
        </p:txBody>
      </p:sp>
    </p:spTree>
    <p:custDataLst>
      <p:tags r:id="rId1"/>
    </p:custDataLst>
    <p:extLst>
      <p:ext uri="{BB962C8B-B14F-4D97-AF65-F5344CB8AC3E}">
        <p14:creationId xmlns:p14="http://schemas.microsoft.com/office/powerpoint/2010/main" val="3502429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35.xml"/><Relationship Id="rId2" Type="http://schemas.openxmlformats.org/officeDocument/2006/relationships/slideLayout" Target="../slideLayouts/slideLayout34.xml"/><Relationship Id="rId1" Type="http://schemas.openxmlformats.org/officeDocument/2006/relationships/slideLayout" Target="../slideLayouts/slideLayout33.xml"/><Relationship Id="rId5" Type="http://schemas.openxmlformats.org/officeDocument/2006/relationships/theme" Target="../theme/theme2.xml"/><Relationship Id="rId4" Type="http://schemas.openxmlformats.org/officeDocument/2006/relationships/slideLayout" Target="../slideLayouts/slideLayout36.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38.xml"/><Relationship Id="rId1" Type="http://schemas.openxmlformats.org/officeDocument/2006/relationships/slideLayout" Target="../slideLayouts/slideLayout3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theme" Target="../theme/theme4.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3024" y="404814"/>
            <a:ext cx="11045952" cy="333740"/>
          </a:xfrm>
          <a:prstGeom prst="rect">
            <a:avLst/>
          </a:prstGeom>
        </p:spPr>
        <p:txBody>
          <a:bodyPr vert="horz" lIns="91440" tIns="45720" rIns="91440" bIns="45720" rtlCol="0" anchor="t" anchorCtr="0">
            <a:noAutofit/>
          </a:bodyPr>
          <a:lstStyle/>
          <a:p>
            <a:r>
              <a:rPr lang="en-US" noProof="0" dirty="0" smtClean="0"/>
              <a:t>Click to edit Master title style</a:t>
            </a:r>
            <a:endParaRPr lang="en-GB" noProof="0" dirty="0"/>
          </a:p>
        </p:txBody>
      </p:sp>
      <p:sp>
        <p:nvSpPr>
          <p:cNvPr id="3" name="Text Placeholder 2"/>
          <p:cNvSpPr>
            <a:spLocks noGrp="1"/>
          </p:cNvSpPr>
          <p:nvPr>
            <p:ph type="body" idx="1"/>
          </p:nvPr>
        </p:nvSpPr>
        <p:spPr>
          <a:xfrm>
            <a:off x="575734" y="2514600"/>
            <a:ext cx="11040533" cy="3602736"/>
          </a:xfrm>
          <a:prstGeom prst="rect">
            <a:avLst/>
          </a:prstGeom>
        </p:spPr>
        <p:txBody>
          <a:bodyPr vert="horz" lIns="91440" tIns="45720" rIns="91440" bIns="45720" rtlCol="0">
            <a:noAutofit/>
          </a:bodyPr>
          <a:lstStyle/>
          <a:p>
            <a:pPr lvl="0"/>
            <a:r>
              <a:rPr lang="en-US" noProof="0" dirty="0" smtClean="0"/>
              <a:t>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GB" noProof="0" dirty="0"/>
          </a:p>
        </p:txBody>
      </p:sp>
      <p:sp>
        <p:nvSpPr>
          <p:cNvPr id="6" name="Slide Number Placeholder 4"/>
          <p:cNvSpPr>
            <a:spLocks noGrp="1"/>
          </p:cNvSpPr>
          <p:nvPr>
            <p:ph type="sldNum" sz="quarter" idx="4"/>
          </p:nvPr>
        </p:nvSpPr>
        <p:spPr>
          <a:xfrm>
            <a:off x="10752000" y="6480000"/>
            <a:ext cx="1060256" cy="273050"/>
          </a:xfrm>
          <a:prstGeom prst="rect">
            <a:avLst/>
          </a:prstGeom>
        </p:spPr>
        <p:txBody>
          <a:bodyPr vert="horz" lIns="91440" tIns="45720" rIns="91440" bIns="45720" rtlCol="0" anchor="ctr"/>
          <a:lstStyle>
            <a:lvl1pPr algn="r">
              <a:defRPr sz="1000">
                <a:solidFill>
                  <a:schemeClr val="tx1">
                    <a:tint val="75000"/>
                  </a:schemeClr>
                </a:solidFill>
              </a:defRPr>
            </a:lvl1pPr>
          </a:lstStyle>
          <a:p>
            <a:fld id="{03F1EFBE-6FC5-4E3B-A532-A391AE8323A1}" type="slidenum">
              <a:rPr lang="en-GB" smtClean="0"/>
              <a:pPr/>
              <a:t>‹#›</a:t>
            </a:fld>
            <a:endParaRPr lang="en-GB" dirty="0"/>
          </a:p>
        </p:txBody>
      </p:sp>
    </p:spTree>
    <p:extLst>
      <p:ext uri="{BB962C8B-B14F-4D97-AF65-F5344CB8AC3E}">
        <p14:creationId xmlns:p14="http://schemas.microsoft.com/office/powerpoint/2010/main" val="2173803068"/>
      </p:ext>
    </p:extLst>
  </p:cSld>
  <p:clrMap bg1="lt1" tx1="dk1" bg2="lt2" tx2="dk2" accent1="accent1" accent2="accent2" accent3="accent3" accent4="accent4" accent5="accent5" accent6="accent6" hlink="hlink" folHlink="folHlink"/>
  <p:sldLayoutIdLst>
    <p:sldLayoutId id="2147483806" r:id="rId1"/>
    <p:sldLayoutId id="2147483807" r:id="rId2"/>
    <p:sldLayoutId id="2147483808" r:id="rId3"/>
    <p:sldLayoutId id="2147483809" r:id="rId4"/>
    <p:sldLayoutId id="2147483810" r:id="rId5"/>
    <p:sldLayoutId id="2147483811" r:id="rId6"/>
    <p:sldLayoutId id="2147483812" r:id="rId7"/>
    <p:sldLayoutId id="2147483813" r:id="rId8"/>
    <p:sldLayoutId id="2147483814" r:id="rId9"/>
    <p:sldLayoutId id="2147483837" r:id="rId10"/>
    <p:sldLayoutId id="2147483836" r:id="rId11"/>
    <p:sldLayoutId id="2147483834" r:id="rId12"/>
    <p:sldLayoutId id="2147483815" r:id="rId13"/>
    <p:sldLayoutId id="2147483816" r:id="rId14"/>
    <p:sldLayoutId id="2147483817" r:id="rId15"/>
    <p:sldLayoutId id="2147483818" r:id="rId16"/>
    <p:sldLayoutId id="2147483819" r:id="rId17"/>
    <p:sldLayoutId id="2147483820" r:id="rId18"/>
    <p:sldLayoutId id="2147483821" r:id="rId19"/>
    <p:sldLayoutId id="2147483822" r:id="rId20"/>
    <p:sldLayoutId id="2147483823" r:id="rId21"/>
    <p:sldLayoutId id="2147483824" r:id="rId22"/>
    <p:sldLayoutId id="2147483825" r:id="rId23"/>
    <p:sldLayoutId id="2147483826" r:id="rId24"/>
    <p:sldLayoutId id="2147483827" r:id="rId25"/>
    <p:sldLayoutId id="2147483828" r:id="rId26"/>
    <p:sldLayoutId id="2147483829" r:id="rId27"/>
    <p:sldLayoutId id="2147483830" r:id="rId28"/>
    <p:sldLayoutId id="2147483835" r:id="rId29"/>
    <p:sldLayoutId id="2147483831" r:id="rId30"/>
    <p:sldLayoutId id="2147483832" r:id="rId31"/>
    <p:sldLayoutId id="2147483833" r:id="rId3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ftr="0" dt="0"/>
  <p:txStyles>
    <p:titleStyle>
      <a:lvl1pPr algn="l" defTabSz="685800" rtl="0" eaLnBrk="1" latinLnBrk="0" hangingPunct="1">
        <a:lnSpc>
          <a:spcPct val="90000"/>
        </a:lnSpc>
        <a:spcBef>
          <a:spcPct val="0"/>
        </a:spcBef>
        <a:buNone/>
        <a:defRPr sz="2400" b="1" kern="1200">
          <a:solidFill>
            <a:schemeClr val="accent1"/>
          </a:solidFill>
          <a:latin typeface="Calibri" panose="020F0502020204030204" pitchFamily="34" charset="0"/>
          <a:ea typeface="+mj-ea"/>
          <a:cs typeface="Calibri" panose="020F0502020204030204" pitchFamily="34" charset="0"/>
        </a:defRPr>
      </a:lvl1pPr>
    </p:titleStyle>
    <p:bodyStyle>
      <a:lvl1pPr marL="360000" indent="-360000" algn="l" defTabSz="685800" rtl="0" eaLnBrk="1" latinLnBrk="0" hangingPunct="1">
        <a:lnSpc>
          <a:spcPct val="100000"/>
        </a:lnSpc>
        <a:spcBef>
          <a:spcPts val="1200"/>
        </a:spcBef>
        <a:spcAft>
          <a:spcPts val="0"/>
        </a:spcAft>
        <a:buClr>
          <a:schemeClr val="accent1"/>
        </a:buClr>
        <a:buFont typeface="Verdana" panose="020B0604030504040204" pitchFamily="34" charset="0"/>
        <a:buChar char="─"/>
        <a:tabLst/>
        <a:defRPr sz="2100" kern="1200">
          <a:solidFill>
            <a:schemeClr val="tx1"/>
          </a:solidFill>
          <a:latin typeface="Calibri" panose="020F0502020204030204" pitchFamily="34" charset="0"/>
          <a:ea typeface="+mn-ea"/>
          <a:cs typeface="Calibri" panose="020F0502020204030204" pitchFamily="34" charset="0"/>
        </a:defRPr>
      </a:lvl1pPr>
      <a:lvl2pPr marL="514350" indent="-171450" algn="l" defTabSz="685800" rtl="0" eaLnBrk="1" latinLnBrk="0" hangingPunct="1">
        <a:lnSpc>
          <a:spcPct val="90000"/>
        </a:lnSpc>
        <a:spcBef>
          <a:spcPts val="375"/>
        </a:spcBef>
        <a:buClr>
          <a:schemeClr val="accent1"/>
        </a:buClr>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2pPr>
      <a:lvl3pPr marL="857250" indent="-171450" algn="l" defTabSz="685800" rtl="0" eaLnBrk="1" latinLnBrk="0" hangingPunct="1">
        <a:lnSpc>
          <a:spcPct val="90000"/>
        </a:lnSpc>
        <a:spcBef>
          <a:spcPts val="375"/>
        </a:spcBef>
        <a:buClr>
          <a:schemeClr val="accent1"/>
        </a:buClr>
        <a:buFont typeface="Arial" panose="020B0604020202020204" pitchFamily="34" charset="0"/>
        <a:buChar char="•"/>
        <a:defRPr sz="1500" kern="1200">
          <a:solidFill>
            <a:schemeClr val="tx1"/>
          </a:solidFill>
          <a:latin typeface="Calibri" panose="020F0502020204030204" pitchFamily="34" charset="0"/>
          <a:ea typeface="+mn-ea"/>
          <a:cs typeface="Calibri" panose="020F0502020204030204" pitchFamily="34" charset="0"/>
        </a:defRPr>
      </a:lvl3pPr>
      <a:lvl4pPr marL="1200150" indent="-171450" algn="l" defTabSz="685800" rtl="0" eaLnBrk="1" latinLnBrk="0" hangingPunct="1">
        <a:lnSpc>
          <a:spcPct val="90000"/>
        </a:lnSpc>
        <a:spcBef>
          <a:spcPts val="375"/>
        </a:spcBef>
        <a:buClr>
          <a:schemeClr val="accent1"/>
        </a:buClr>
        <a:buFont typeface="Arial" panose="020B0604020202020204" pitchFamily="34" charset="0"/>
        <a:buChar char="•"/>
        <a:defRPr sz="1350" kern="1200">
          <a:solidFill>
            <a:schemeClr val="tx1"/>
          </a:solidFill>
          <a:latin typeface="Calibri" panose="020F0502020204030204" pitchFamily="34" charset="0"/>
          <a:ea typeface="+mn-ea"/>
          <a:cs typeface="Calibri" panose="020F0502020204030204" pitchFamily="34" charset="0"/>
        </a:defRPr>
      </a:lvl4pPr>
      <a:lvl5pPr marL="1543050" indent="-171450" algn="l" defTabSz="685800" rtl="0" eaLnBrk="1" latinLnBrk="0" hangingPunct="1">
        <a:lnSpc>
          <a:spcPct val="90000"/>
        </a:lnSpc>
        <a:spcBef>
          <a:spcPts val="375"/>
        </a:spcBef>
        <a:buClr>
          <a:schemeClr val="accent1"/>
        </a:buClr>
        <a:buFont typeface="Arial" panose="020B0604020202020204" pitchFamily="34" charset="0"/>
        <a:buChar char="•"/>
        <a:defRPr sz="1350" kern="1200">
          <a:solidFill>
            <a:schemeClr val="tx1"/>
          </a:solidFill>
          <a:latin typeface="Calibri" panose="020F0502020204030204" pitchFamily="34" charset="0"/>
          <a:ea typeface="+mn-ea"/>
          <a:cs typeface="Calibri" panose="020F050202020403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40">
          <p15:clr>
            <a:srgbClr val="F26B43"/>
          </p15:clr>
        </p15:guide>
        <p15:guide id="2" pos="3871">
          <p15:clr>
            <a:srgbClr val="F26B43"/>
          </p15:clr>
        </p15:guide>
        <p15:guide id="3" pos="3809">
          <p15:clr>
            <a:srgbClr val="F26B43"/>
          </p15:clr>
        </p15:guide>
        <p15:guide id="4" pos="4687">
          <p15:clr>
            <a:srgbClr val="F26B43"/>
          </p15:clr>
        </p15:guide>
        <p15:guide id="5" pos="4747">
          <p15:clr>
            <a:srgbClr val="F26B43"/>
          </p15:clr>
        </p15:guide>
        <p15:guide id="6" pos="5564">
          <p15:clr>
            <a:srgbClr val="F26B43"/>
          </p15:clr>
        </p15:guide>
        <p15:guide id="7" pos="5624">
          <p15:clr>
            <a:srgbClr val="F26B43"/>
          </p15:clr>
        </p15:guide>
        <p15:guide id="8" pos="6440">
          <p15:clr>
            <a:srgbClr val="F26B43"/>
          </p15:clr>
        </p15:guide>
        <p15:guide id="9" pos="6501">
          <p15:clr>
            <a:srgbClr val="F26B43"/>
          </p15:clr>
        </p15:guide>
        <p15:guide id="10" pos="7317">
          <p15:clr>
            <a:srgbClr val="F26B43"/>
          </p15:clr>
        </p15:guide>
        <p15:guide id="11" pos="2993">
          <p15:clr>
            <a:srgbClr val="F26B43"/>
          </p15:clr>
        </p15:guide>
        <p15:guide id="12" pos="2933">
          <p15:clr>
            <a:srgbClr val="F26B43"/>
          </p15:clr>
        </p15:guide>
        <p15:guide id="13" pos="2116">
          <p15:clr>
            <a:srgbClr val="F26B43"/>
          </p15:clr>
        </p15:guide>
        <p15:guide id="14" pos="2056">
          <p15:clr>
            <a:srgbClr val="F26B43"/>
          </p15:clr>
        </p15:guide>
        <p15:guide id="15" pos="1240">
          <p15:clr>
            <a:srgbClr val="F26B43"/>
          </p15:clr>
        </p15:guide>
        <p15:guide id="16" pos="1179">
          <p15:clr>
            <a:srgbClr val="F26B43"/>
          </p15:clr>
        </p15:guide>
        <p15:guide id="17" pos="363">
          <p15:clr>
            <a:srgbClr val="F26B43"/>
          </p15:clr>
        </p15:guide>
        <p15:guide id="18" orient="horz" pos="255">
          <p15:clr>
            <a:srgbClr val="F26B43"/>
          </p15:clr>
        </p15:guide>
        <p15:guide id="19" orient="horz" pos="4065">
          <p15:clr>
            <a:srgbClr val="F26B43"/>
          </p15:clr>
        </p15:guide>
        <p15:guide id="20" orient="horz" pos="1321">
          <p15:clr>
            <a:srgbClr val="F26B43"/>
          </p15:clr>
        </p15:guide>
        <p15:guide id="21" orient="horz" pos="777">
          <p15:clr>
            <a:srgbClr val="F26B43"/>
          </p15:clr>
        </p15:guide>
        <p15:guide id="22" orient="horz" pos="1049">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Slide Number Placeholder 1"/>
          <p:cNvSpPr txBox="1">
            <a:spLocks/>
          </p:cNvSpPr>
          <p:nvPr/>
        </p:nvSpPr>
        <p:spPr>
          <a:xfrm>
            <a:off x="481078" y="6403167"/>
            <a:ext cx="667657" cy="332550"/>
          </a:xfrm>
          <a:prstGeom prst="rect">
            <a:avLst/>
          </a:prstGeom>
        </p:spPr>
        <p:txBody>
          <a:bodyPr vert="horz" lIns="91440" tIns="45720" rIns="91440" bIns="45720" rtlCol="0" anchor="ctr"/>
          <a:lstStyle>
            <a:defPPr>
              <a:defRPr lang="en-US"/>
            </a:defPPr>
            <a:lvl1pPr marL="0" algn="l" defTabSz="457200" rtl="0" eaLnBrk="1" latinLnBrk="0" hangingPunct="1">
              <a:defRPr sz="800" kern="1200">
                <a:solidFill>
                  <a:schemeClr val="bg1">
                    <a:lumMod val="50000"/>
                  </a:schemeClr>
                </a:solidFill>
                <a:latin typeface="Times" pitchFamily="18" charset="0"/>
                <a:ea typeface="+mn-ea"/>
                <a:cs typeface="Times" pitchFamily="18"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64E4340-B931-4487-AF10-F16040A857E6}" type="slidenum">
              <a:rPr lang="en-US" sz="800" smtClean="0">
                <a:solidFill>
                  <a:prstClr val="white">
                    <a:lumMod val="50000"/>
                  </a:prstClr>
                </a:solidFill>
                <a:latin typeface="Arial" panose="020B0604020202020204" pitchFamily="34" charset="0"/>
                <a:cs typeface="Arial" panose="020B0604020202020204" pitchFamily="34" charset="0"/>
              </a:rPr>
              <a:pPr/>
              <a:t>‹#›</a:t>
            </a:fld>
            <a:endParaRPr lang="en-US" sz="800" dirty="0">
              <a:solidFill>
                <a:prstClr val="white">
                  <a:lumMod val="50000"/>
                </a:prstClr>
              </a:solidFill>
              <a:latin typeface="Arial" panose="020B0604020202020204" pitchFamily="34" charset="0"/>
              <a:cs typeface="Arial" panose="020B0604020202020204" pitchFamily="34" charset="0"/>
            </a:endParaRPr>
          </a:p>
        </p:txBody>
      </p:sp>
      <p:sp>
        <p:nvSpPr>
          <p:cNvPr id="2" name="Rectangle 1"/>
          <p:cNvSpPr/>
          <p:nvPr userDrawn="1"/>
        </p:nvSpPr>
        <p:spPr>
          <a:xfrm>
            <a:off x="2" y="0"/>
            <a:ext cx="12192000" cy="659219"/>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5" name="Straight Connector 4"/>
          <p:cNvCxnSpPr/>
          <p:nvPr userDrawn="1"/>
        </p:nvCxnSpPr>
        <p:spPr>
          <a:xfrm flipH="1">
            <a:off x="593558" y="6332811"/>
            <a:ext cx="10990208" cy="0"/>
          </a:xfrm>
          <a:prstGeom prst="line">
            <a:avLst/>
          </a:prstGeom>
          <a:ln>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sp>
        <p:nvSpPr>
          <p:cNvPr id="3" name="TextBox 2"/>
          <p:cNvSpPr txBox="1"/>
          <p:nvPr userDrawn="1"/>
        </p:nvSpPr>
        <p:spPr>
          <a:xfrm>
            <a:off x="3381153" y="6472617"/>
            <a:ext cx="8297042" cy="276999"/>
          </a:xfrm>
          <a:prstGeom prst="rect">
            <a:avLst/>
          </a:prstGeom>
          <a:noFill/>
        </p:spPr>
        <p:txBody>
          <a:bodyPr wrap="square" rtlCol="0">
            <a:spAutoFit/>
          </a:bodyPr>
          <a:lstStyle/>
          <a:p>
            <a:pPr algn="r"/>
            <a:r>
              <a:rPr lang="en-US" sz="1200" i="1" dirty="0" smtClean="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Maximizing Value From Your Branch Office Exams During Covid-19 and Beyond: A Hands-on Perspective</a:t>
            </a:r>
            <a:endParaRPr lang="en-US" sz="1200" i="1"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1167203"/>
      </p:ext>
    </p:extLst>
  </p:cSld>
  <p:clrMap bg1="lt1" tx1="dk1" bg2="lt2" tx2="dk2" accent1="accent1" accent2="accent2" accent3="accent3" accent4="accent4" accent5="accent5" accent6="accent6" hlink="hlink" folHlink="folHlink"/>
  <p:sldLayoutIdLst>
    <p:sldLayoutId id="2147483907" r:id="rId1"/>
    <p:sldLayoutId id="2147483912" r:id="rId2"/>
    <p:sldLayoutId id="2147483913" r:id="rId3"/>
    <p:sldLayoutId id="2147483914" r:id="rId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0" indent="0" algn="l" defTabSz="457200" rtl="0" eaLnBrk="1" latinLnBrk="0" hangingPunct="1">
        <a:spcBef>
          <a:spcPct val="20000"/>
        </a:spcBef>
        <a:buFont typeface="Arial"/>
        <a:buNone/>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Rectangle 1"/>
          <p:cNvSpPr/>
          <p:nvPr userDrawn="1"/>
        </p:nvSpPr>
        <p:spPr>
          <a:xfrm>
            <a:off x="2" y="0"/>
            <a:ext cx="12192000" cy="956733"/>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932962998"/>
      </p:ext>
    </p:extLst>
  </p:cSld>
  <p:clrMap bg1="lt1" tx1="dk1" bg2="lt2" tx2="dk2" accent1="accent1" accent2="accent2" accent3="accent3" accent4="accent4" accent5="accent5" accent6="accent6" hlink="hlink" folHlink="folHlink"/>
  <p:sldLayoutIdLst>
    <p:sldLayoutId id="2147483910" r:id="rId1"/>
    <p:sldLayoutId id="2147483911" r:id="rId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0" indent="0" algn="l" defTabSz="457200" rtl="0" eaLnBrk="1" latinLnBrk="0" hangingPunct="1">
        <a:spcBef>
          <a:spcPct val="20000"/>
        </a:spcBef>
        <a:buFont typeface="Arial"/>
        <a:buNone/>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lgn="r">
              <a:buNone/>
              <a:defRPr sz="1333">
                <a:solidFill>
                  <a:schemeClr val="dk2"/>
                </a:solidFill>
              </a:defRPr>
            </a:lvl1pPr>
            <a:lvl2pPr lvl="1" algn="r">
              <a:buNone/>
              <a:defRPr sz="1333">
                <a:solidFill>
                  <a:schemeClr val="dk2"/>
                </a:solidFill>
              </a:defRPr>
            </a:lvl2pPr>
            <a:lvl3pPr lvl="2" algn="r">
              <a:buNone/>
              <a:defRPr sz="1333">
                <a:solidFill>
                  <a:schemeClr val="dk2"/>
                </a:solidFill>
              </a:defRPr>
            </a:lvl3pPr>
            <a:lvl4pPr lvl="3" algn="r">
              <a:buNone/>
              <a:defRPr sz="1333">
                <a:solidFill>
                  <a:schemeClr val="dk2"/>
                </a:solidFill>
              </a:defRPr>
            </a:lvl4pPr>
            <a:lvl5pPr lvl="4" algn="r">
              <a:buNone/>
              <a:defRPr sz="1333">
                <a:solidFill>
                  <a:schemeClr val="dk2"/>
                </a:solidFill>
              </a:defRPr>
            </a:lvl5pPr>
            <a:lvl6pPr lvl="5" algn="r">
              <a:buNone/>
              <a:defRPr sz="1333">
                <a:solidFill>
                  <a:schemeClr val="dk2"/>
                </a:solidFill>
              </a:defRPr>
            </a:lvl6pPr>
            <a:lvl7pPr lvl="6" algn="r">
              <a:buNone/>
              <a:defRPr sz="1333">
                <a:solidFill>
                  <a:schemeClr val="dk2"/>
                </a:solidFill>
              </a:defRPr>
            </a:lvl7pPr>
            <a:lvl8pPr lvl="7" algn="r">
              <a:buNone/>
              <a:defRPr sz="1333">
                <a:solidFill>
                  <a:schemeClr val="dk2"/>
                </a:solidFill>
              </a:defRPr>
            </a:lvl8pPr>
            <a:lvl9pPr lvl="8" algn="r">
              <a:buNone/>
              <a:defRPr sz="1333">
                <a:solidFill>
                  <a:schemeClr val="dk2"/>
                </a:solidFil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574210788"/>
      </p:ext>
    </p:extLst>
  </p:cSld>
  <p:clrMap bg1="lt1" tx1="dk1" bg2="dk2" tx2="lt2" accent1="accent1" accent2="accent2" accent3="accent3" accent4="accent4" accent5="accent5" accent6="accent6" hlink="hlink" folHlink="folHlink"/>
  <p:sldLayoutIdLst>
    <p:sldLayoutId id="2147483916" r:id="rId1"/>
    <p:sldLayoutId id="2147483917" r:id="rId2"/>
    <p:sldLayoutId id="2147483918" r:id="rId3"/>
    <p:sldLayoutId id="2147483919" r:id="rId4"/>
    <p:sldLayoutId id="2147483920" r:id="rId5"/>
    <p:sldLayoutId id="2147483921" r:id="rId6"/>
    <p:sldLayoutId id="2147483922" r:id="rId7"/>
    <p:sldLayoutId id="2147483923" r:id="rId8"/>
    <p:sldLayoutId id="2147483924" r:id="rId9"/>
    <p:sldLayoutId id="2147483925" r:id="rId10"/>
    <p:sldLayoutId id="2147483926"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jpg"/><Relationship Id="rId1" Type="http://schemas.openxmlformats.org/officeDocument/2006/relationships/slideLayout" Target="../slideLayouts/slideLayout28.xml"/><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8" Type="http://schemas.openxmlformats.org/officeDocument/2006/relationships/image" Target="NULL"/><Relationship Id="rId13" Type="http://schemas.openxmlformats.org/officeDocument/2006/relationships/image" Target="../media/image23.png"/><Relationship Id="rId3" Type="http://schemas.openxmlformats.org/officeDocument/2006/relationships/image" Target="../media/image14.jpg"/><Relationship Id="rId7" Type="http://schemas.openxmlformats.org/officeDocument/2006/relationships/image" Target="../media/image20.png"/><Relationship Id="rId12" Type="http://schemas.openxmlformats.org/officeDocument/2006/relationships/image" Target="NULL"/><Relationship Id="rId2" Type="http://schemas.openxmlformats.org/officeDocument/2006/relationships/notesSlide" Target="../notesSlides/notesSlide9.xml"/><Relationship Id="rId16" Type="http://schemas.openxmlformats.org/officeDocument/2006/relationships/image" Target="NULL"/><Relationship Id="rId1" Type="http://schemas.openxmlformats.org/officeDocument/2006/relationships/slideLayout" Target="../slideLayouts/slideLayout41.xml"/><Relationship Id="rId6" Type="http://schemas.openxmlformats.org/officeDocument/2006/relationships/image" Target="NULL"/><Relationship Id="rId11" Type="http://schemas.openxmlformats.org/officeDocument/2006/relationships/image" Target="../media/image22.png"/><Relationship Id="rId5" Type="http://schemas.openxmlformats.org/officeDocument/2006/relationships/image" Target="../media/image19.png"/><Relationship Id="rId15" Type="http://schemas.openxmlformats.org/officeDocument/2006/relationships/image" Target="../media/image24.png"/><Relationship Id="rId10" Type="http://schemas.openxmlformats.org/officeDocument/2006/relationships/image" Target="NULL"/><Relationship Id="rId4" Type="http://schemas.openxmlformats.org/officeDocument/2006/relationships/image" Target="../media/image9.png"/><Relationship Id="rId9" Type="http://schemas.openxmlformats.org/officeDocument/2006/relationships/image" Target="../media/image21.png"/><Relationship Id="rId14" Type="http://schemas.openxmlformats.org/officeDocument/2006/relationships/image" Target="NULL"/></Relationships>
</file>

<file path=ppt/slides/_rels/slide1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0.xml"/><Relationship Id="rId1" Type="http://schemas.openxmlformats.org/officeDocument/2006/relationships/slideLayout" Target="../slideLayouts/slideLayout41.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1.xml"/><Relationship Id="rId1" Type="http://schemas.openxmlformats.org/officeDocument/2006/relationships/slideLayout" Target="../slideLayouts/slideLayout41.xml"/><Relationship Id="rId5" Type="http://schemas.openxmlformats.org/officeDocument/2006/relationships/image" Target="../media/image9.pn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2.xml"/><Relationship Id="rId1" Type="http://schemas.openxmlformats.org/officeDocument/2006/relationships/slideLayout" Target="../slideLayouts/slideLayout41.xml"/><Relationship Id="rId5" Type="http://schemas.openxmlformats.org/officeDocument/2006/relationships/image" Target="../media/image9.pn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3.xml"/><Relationship Id="rId1" Type="http://schemas.openxmlformats.org/officeDocument/2006/relationships/slideLayout" Target="../slideLayouts/slideLayout41.xml"/><Relationship Id="rId5" Type="http://schemas.openxmlformats.org/officeDocument/2006/relationships/image" Target="../media/image15.png"/><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4.xml"/><Relationship Id="rId1" Type="http://schemas.openxmlformats.org/officeDocument/2006/relationships/slideLayout" Target="../slideLayouts/slideLayout41.xml"/><Relationship Id="rId5" Type="http://schemas.openxmlformats.org/officeDocument/2006/relationships/image" Target="../media/image15.png"/><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5.xml"/><Relationship Id="rId1" Type="http://schemas.openxmlformats.org/officeDocument/2006/relationships/slideLayout" Target="../slideLayouts/slideLayout41.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6.xml"/><Relationship Id="rId1" Type="http://schemas.openxmlformats.org/officeDocument/2006/relationships/slideLayout" Target="../slideLayouts/slideLayout41.xml"/><Relationship Id="rId5" Type="http://schemas.openxmlformats.org/officeDocument/2006/relationships/image" Target="../media/image15.png"/><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7.xml"/><Relationship Id="rId1" Type="http://schemas.openxmlformats.org/officeDocument/2006/relationships/slideLayout" Target="../slideLayouts/slideLayout41.xml"/><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8" Type="http://schemas.openxmlformats.org/officeDocument/2006/relationships/image" Target="NULL"/><Relationship Id="rId13" Type="http://schemas.openxmlformats.org/officeDocument/2006/relationships/image" Target="../media/image31.png"/><Relationship Id="rId18" Type="http://schemas.openxmlformats.org/officeDocument/2006/relationships/image" Target="NULL"/><Relationship Id="rId3" Type="http://schemas.openxmlformats.org/officeDocument/2006/relationships/image" Target="../media/image14.jpg"/><Relationship Id="rId21" Type="http://schemas.openxmlformats.org/officeDocument/2006/relationships/image" Target="../media/image35.png"/><Relationship Id="rId7" Type="http://schemas.openxmlformats.org/officeDocument/2006/relationships/image" Target="../media/image28.png"/><Relationship Id="rId12" Type="http://schemas.openxmlformats.org/officeDocument/2006/relationships/image" Target="NULL"/><Relationship Id="rId17" Type="http://schemas.openxmlformats.org/officeDocument/2006/relationships/image" Target="../media/image33.png"/><Relationship Id="rId2" Type="http://schemas.openxmlformats.org/officeDocument/2006/relationships/notesSlide" Target="../notesSlides/notesSlide18.xml"/><Relationship Id="rId16" Type="http://schemas.openxmlformats.org/officeDocument/2006/relationships/image" Target="NULL"/><Relationship Id="rId20" Type="http://schemas.openxmlformats.org/officeDocument/2006/relationships/image" Target="NULL"/><Relationship Id="rId1" Type="http://schemas.openxmlformats.org/officeDocument/2006/relationships/slideLayout" Target="../slideLayouts/slideLayout41.xml"/><Relationship Id="rId6" Type="http://schemas.openxmlformats.org/officeDocument/2006/relationships/image" Target="NULL"/><Relationship Id="rId11" Type="http://schemas.openxmlformats.org/officeDocument/2006/relationships/image" Target="../media/image30.png"/><Relationship Id="rId5" Type="http://schemas.openxmlformats.org/officeDocument/2006/relationships/image" Target="../media/image27.png"/><Relationship Id="rId15" Type="http://schemas.openxmlformats.org/officeDocument/2006/relationships/image" Target="../media/image32.png"/><Relationship Id="rId10" Type="http://schemas.openxmlformats.org/officeDocument/2006/relationships/image" Target="NULL"/><Relationship Id="rId19" Type="http://schemas.openxmlformats.org/officeDocument/2006/relationships/image" Target="../media/image34.png"/><Relationship Id="rId4" Type="http://schemas.openxmlformats.org/officeDocument/2006/relationships/image" Target="../media/image9.png"/><Relationship Id="rId9" Type="http://schemas.openxmlformats.org/officeDocument/2006/relationships/image" Target="../media/image29.png"/><Relationship Id="rId14" Type="http://schemas.openxmlformats.org/officeDocument/2006/relationships/image" Target="NULL"/><Relationship Id="rId22" Type="http://schemas.openxmlformats.org/officeDocument/2006/relationships/image" Target="NULL"/></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33.xml"/><Relationship Id="rId4" Type="http://schemas.openxmlformats.org/officeDocument/2006/relationships/image" Target="../media/image11.jpg"/></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41.xml"/><Relationship Id="rId4" Type="http://schemas.openxmlformats.org/officeDocument/2006/relationships/image" Target="../media/image36.png"/></Relationships>
</file>

<file path=ppt/slides/_rels/slide2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0.xml"/><Relationship Id="rId1" Type="http://schemas.openxmlformats.org/officeDocument/2006/relationships/slideLayout" Target="../slideLayouts/slideLayout41.xml"/><Relationship Id="rId5" Type="http://schemas.openxmlformats.org/officeDocument/2006/relationships/image" Target="../media/image15.png"/><Relationship Id="rId4" Type="http://schemas.openxmlformats.org/officeDocument/2006/relationships/image" Target="../media/image9.png"/></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1.xml"/><Relationship Id="rId1" Type="http://schemas.openxmlformats.org/officeDocument/2006/relationships/slideLayout" Target="../slideLayouts/slideLayout41.xml"/><Relationship Id="rId5" Type="http://schemas.openxmlformats.org/officeDocument/2006/relationships/image" Target="../media/image15.png"/><Relationship Id="rId4" Type="http://schemas.openxmlformats.org/officeDocument/2006/relationships/image" Target="../media/image9.png"/></Relationships>
</file>

<file path=ppt/slides/_rels/slide2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2.xml"/><Relationship Id="rId1" Type="http://schemas.openxmlformats.org/officeDocument/2006/relationships/slideLayout" Target="../slideLayouts/slideLayout41.xml"/><Relationship Id="rId5" Type="http://schemas.openxmlformats.org/officeDocument/2006/relationships/image" Target="../media/image15.png"/><Relationship Id="rId4" Type="http://schemas.openxmlformats.org/officeDocument/2006/relationships/image" Target="../media/image9.png"/></Relationships>
</file>

<file path=ppt/slides/_rels/slide24.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23.xml"/><Relationship Id="rId1" Type="http://schemas.openxmlformats.org/officeDocument/2006/relationships/slideLayout" Target="../slideLayouts/slideLayout39.xml"/><Relationship Id="rId4" Type="http://schemas.openxmlformats.org/officeDocument/2006/relationships/image" Target="../media/image9.png"/></Relationships>
</file>

<file path=ppt/slides/_rels/slide2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4.xml"/><Relationship Id="rId1" Type="http://schemas.openxmlformats.org/officeDocument/2006/relationships/slideLayout" Target="../slideLayouts/slideLayout37.xml"/><Relationship Id="rId4" Type="http://schemas.openxmlformats.org/officeDocument/2006/relationships/image" Target="../media/image38.gif"/></Relationships>
</file>

<file path=ppt/slides/_rels/slide2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5.xml"/><Relationship Id="rId1" Type="http://schemas.openxmlformats.org/officeDocument/2006/relationships/slideLayout" Target="../slideLayouts/slideLayout3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5.xml"/></Relationships>
</file>

<file path=ppt/slides/_rels/slide2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7.xml"/><Relationship Id="rId1" Type="http://schemas.openxmlformats.org/officeDocument/2006/relationships/slideLayout" Target="../slideLayouts/slideLayout35.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6.png"/></Relationships>
</file>

<file path=ppt/slides/_rels/slide2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8.xml"/><Relationship Id="rId1" Type="http://schemas.openxmlformats.org/officeDocument/2006/relationships/slideLayout" Target="../slideLayouts/slideLayout35.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xml"/><Relationship Id="rId1" Type="http://schemas.openxmlformats.org/officeDocument/2006/relationships/slideLayout" Target="../slideLayouts/slideLayout39.xml"/><Relationship Id="rId4" Type="http://schemas.openxmlformats.org/officeDocument/2006/relationships/image" Target="../media/image9.png"/></Relationships>
</file>

<file path=ppt/slides/_rels/slide30.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40.png"/><Relationship Id="rId7" Type="http://schemas.openxmlformats.org/officeDocument/2006/relationships/image" Target="../media/image48.png"/><Relationship Id="rId2" Type="http://schemas.openxmlformats.org/officeDocument/2006/relationships/notesSlide" Target="../notesSlides/notesSlide29.xml"/><Relationship Id="rId1" Type="http://schemas.openxmlformats.org/officeDocument/2006/relationships/slideLayout" Target="../slideLayouts/slideLayout35.xml"/><Relationship Id="rId6" Type="http://schemas.openxmlformats.org/officeDocument/2006/relationships/image" Target="../media/image47.png"/><Relationship Id="rId11" Type="http://schemas.openxmlformats.org/officeDocument/2006/relationships/image" Target="../media/image6.png"/><Relationship Id="rId5" Type="http://schemas.openxmlformats.org/officeDocument/2006/relationships/image" Target="../media/image46.png"/><Relationship Id="rId10" Type="http://schemas.openxmlformats.org/officeDocument/2006/relationships/image" Target="../media/image51.png"/><Relationship Id="rId4" Type="http://schemas.openxmlformats.org/officeDocument/2006/relationships/image" Target="../media/image45.png"/><Relationship Id="rId9" Type="http://schemas.openxmlformats.org/officeDocument/2006/relationships/image" Target="../media/image50.png"/></Relationships>
</file>

<file path=ppt/slides/_rels/slide3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37.xml"/></Relationships>
</file>

<file path=ppt/slides/_rels/slide3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37.xml"/></Relationships>
</file>

<file path=ppt/slides/_rels/slide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3.xml"/><Relationship Id="rId1" Type="http://schemas.openxmlformats.org/officeDocument/2006/relationships/slideLayout" Target="../slideLayouts/slideLayout41.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4.xml"/><Relationship Id="rId1" Type="http://schemas.openxmlformats.org/officeDocument/2006/relationships/slideLayout" Target="../slideLayouts/slideLayout41.xml"/><Relationship Id="rId5" Type="http://schemas.openxmlformats.org/officeDocument/2006/relationships/image" Target="../media/image9.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5.xml"/><Relationship Id="rId1" Type="http://schemas.openxmlformats.org/officeDocument/2006/relationships/slideLayout" Target="../slideLayouts/slideLayout41.xml"/><Relationship Id="rId5" Type="http://schemas.openxmlformats.org/officeDocument/2006/relationships/image" Target="../media/image16.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6.xml"/><Relationship Id="rId1" Type="http://schemas.openxmlformats.org/officeDocument/2006/relationships/slideLayout" Target="../slideLayouts/slideLayout41.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7.xml"/><Relationship Id="rId1" Type="http://schemas.openxmlformats.org/officeDocument/2006/relationships/slideLayout" Target="../slideLayouts/slideLayout41.xml"/><Relationship Id="rId5" Type="http://schemas.openxmlformats.org/officeDocument/2006/relationships/image" Target="../media/image18.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8.xml"/><Relationship Id="rId1" Type="http://schemas.openxmlformats.org/officeDocument/2006/relationships/slideLayout" Target="../slideLayouts/slideLayout41.xml"/><Relationship Id="rId5" Type="http://schemas.openxmlformats.org/officeDocument/2006/relationships/image" Target="../media/image15.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r="28624"/>
          <a:stretch/>
        </p:blipFill>
        <p:spPr>
          <a:xfrm>
            <a:off x="0" y="0"/>
            <a:ext cx="12183035" cy="5459104"/>
          </a:xfrm>
          <a:prstGeom prst="rect">
            <a:avLst/>
          </a:prstGeom>
        </p:spPr>
      </p:pic>
      <p:sp>
        <p:nvSpPr>
          <p:cNvPr id="5" name="Rectangle 4"/>
          <p:cNvSpPr/>
          <p:nvPr/>
        </p:nvSpPr>
        <p:spPr>
          <a:xfrm>
            <a:off x="0" y="-4557"/>
            <a:ext cx="12192001" cy="5465134"/>
          </a:xfrm>
          <a:prstGeom prst="rect">
            <a:avLst/>
          </a:prstGeom>
          <a:solidFill>
            <a:srgbClr val="000000">
              <a:alpha val="8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95000"/>
                  <a:lumOff val="5000"/>
                </a:schemeClr>
              </a:solidFill>
            </a:endParaRPr>
          </a:p>
        </p:txBody>
      </p:sp>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81944" y="5961867"/>
            <a:ext cx="1471595" cy="500881"/>
          </a:xfrm>
          <a:prstGeom prst="rect">
            <a:avLst/>
          </a:prstGeom>
        </p:spPr>
      </p:pic>
      <p:sp>
        <p:nvSpPr>
          <p:cNvPr id="2" name="Rectangle 1"/>
          <p:cNvSpPr/>
          <p:nvPr/>
        </p:nvSpPr>
        <p:spPr>
          <a:xfrm>
            <a:off x="-1" y="6395081"/>
            <a:ext cx="12192001" cy="4629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itle 1"/>
          <p:cNvSpPr txBox="1">
            <a:spLocks/>
          </p:cNvSpPr>
          <p:nvPr/>
        </p:nvSpPr>
        <p:spPr>
          <a:xfrm>
            <a:off x="853238" y="3170082"/>
            <a:ext cx="8545943" cy="1837002"/>
          </a:xfrm>
          <a:prstGeom prst="rect">
            <a:avLst/>
          </a:prstGeom>
          <a:noFill/>
          <a:ln>
            <a:noFill/>
          </a:ln>
        </p:spPr>
        <p:txBody>
          <a:bodyPr vert="horz" lIns="182880" tIns="137160" rIns="91440" bIns="45720" rtlCol="0" anchor="t" anchorCtr="0">
            <a:noAutofit/>
          </a:bodyPr>
          <a:lstStyle>
            <a:lvl1pPr algn="l" defTabSz="685800" rtl="0" eaLnBrk="1" latinLnBrk="0" hangingPunct="1">
              <a:lnSpc>
                <a:spcPct val="90000"/>
              </a:lnSpc>
              <a:spcBef>
                <a:spcPct val="0"/>
              </a:spcBef>
              <a:buNone/>
              <a:defRPr sz="2400" b="1" kern="1200">
                <a:solidFill>
                  <a:schemeClr val="accent1"/>
                </a:solidFill>
                <a:latin typeface="Calibri" panose="020F0502020204030204" pitchFamily="34" charset="0"/>
                <a:ea typeface="+mj-ea"/>
                <a:cs typeface="Calibri" panose="020F0502020204030204" pitchFamily="34" charset="0"/>
              </a:defRPr>
            </a:lvl1pPr>
          </a:lstStyle>
          <a:p>
            <a:pPr>
              <a:lnSpc>
                <a:spcPts val="3500"/>
              </a:lnSpc>
            </a:pPr>
            <a:r>
              <a:rPr lang="en-US" sz="4200" dirty="0" smtClean="0">
                <a:solidFill>
                  <a:schemeClr val="bg1">
                    <a:lumMod val="95000"/>
                  </a:schemeClr>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BRANCH OFFICE INSPECTIONS</a:t>
            </a:r>
          </a:p>
          <a:p>
            <a:pPr>
              <a:lnSpc>
                <a:spcPts val="3500"/>
              </a:lnSpc>
            </a:pPr>
            <a:r>
              <a:rPr lang="en-US" dirty="0">
                <a:solidFill>
                  <a:schemeClr val="bg1">
                    <a:lumMod val="75000"/>
                  </a:schemeClr>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Maximizing Value From Your Branch Office Exams During Covid-19 and Beyond: A Hands-on Perspective</a:t>
            </a:r>
          </a:p>
        </p:txBody>
      </p:sp>
      <p:pic>
        <p:nvPicPr>
          <p:cNvPr id="10" name="Google Shape;56;p13"/>
          <p:cNvPicPr preferRelativeResize="0"/>
          <p:nvPr/>
        </p:nvPicPr>
        <p:blipFill>
          <a:blip r:embed="rId4">
            <a:alphaModFix/>
          </a:blip>
          <a:stretch>
            <a:fillRect/>
          </a:stretch>
        </p:blipFill>
        <p:spPr>
          <a:xfrm>
            <a:off x="2564020" y="5675604"/>
            <a:ext cx="2226667" cy="948270"/>
          </a:xfrm>
          <a:prstGeom prst="rect">
            <a:avLst/>
          </a:prstGeom>
          <a:noFill/>
          <a:ln>
            <a:noFill/>
          </a:ln>
        </p:spPr>
      </p:pic>
    </p:spTree>
    <p:extLst>
      <p:ext uri="{BB962C8B-B14F-4D97-AF65-F5344CB8AC3E}">
        <p14:creationId xmlns:p14="http://schemas.microsoft.com/office/powerpoint/2010/main" val="3630891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1"/>
        <p:cNvGrpSpPr/>
        <p:nvPr/>
      </p:nvGrpSpPr>
      <p:grpSpPr>
        <a:xfrm>
          <a:off x="0" y="0"/>
          <a:ext cx="0" cy="0"/>
          <a:chOff x="0" y="0"/>
          <a:chExt cx="0" cy="0"/>
        </a:xfrm>
      </p:grpSpPr>
      <p:sp>
        <p:nvSpPr>
          <p:cNvPr id="112" name="Google Shape;112;p20"/>
          <p:cNvSpPr txBox="1">
            <a:spLocks noGrp="1"/>
          </p:cNvSpPr>
          <p:nvPr>
            <p:ph type="body" idx="1"/>
          </p:nvPr>
        </p:nvSpPr>
        <p:spPr>
          <a:xfrm>
            <a:off x="415600" y="958787"/>
            <a:ext cx="3832248" cy="891607"/>
          </a:xfrm>
          <a:prstGeom prst="rect">
            <a:avLst/>
          </a:prstGeom>
        </p:spPr>
        <p:txBody>
          <a:bodyPr spcFirstLastPara="1" wrap="square" lIns="121900" tIns="121900" rIns="121900" bIns="121900" anchor="t" anchorCtr="0">
            <a:noAutofit/>
          </a:bodyPr>
          <a:lstStyle/>
          <a:p>
            <a:pPr marL="0" indent="0">
              <a:spcBef>
                <a:spcPts val="1600"/>
              </a:spcBef>
              <a:buNone/>
            </a:pPr>
            <a:r>
              <a:rPr lang="en" sz="1867" b="1" dirty="0">
                <a:solidFill>
                  <a:schemeClr val="dk1"/>
                </a:solidFill>
                <a:latin typeface="Roboto"/>
                <a:ea typeface="Roboto"/>
                <a:cs typeface="Roboto"/>
                <a:sym typeface="Roboto"/>
              </a:rPr>
              <a:t>Inspection Cost Limitations</a:t>
            </a:r>
            <a:endParaRPr sz="1867" b="1" dirty="0">
              <a:solidFill>
                <a:schemeClr val="dk1"/>
              </a:solidFill>
              <a:latin typeface="Roboto"/>
              <a:ea typeface="Roboto"/>
              <a:cs typeface="Roboto"/>
              <a:sym typeface="Roboto"/>
            </a:endParaRPr>
          </a:p>
        </p:txBody>
      </p:sp>
      <p:sp>
        <p:nvSpPr>
          <p:cNvPr id="113" name="Google Shape;113;p20"/>
          <p:cNvSpPr txBox="1">
            <a:spLocks noGrp="1"/>
          </p:cNvSpPr>
          <p:nvPr>
            <p:ph type="ctrTitle" idx="4294967295"/>
          </p:nvPr>
        </p:nvSpPr>
        <p:spPr>
          <a:xfrm>
            <a:off x="3522500" y="232733"/>
            <a:ext cx="8253600" cy="697600"/>
          </a:xfrm>
          <a:prstGeom prst="rect">
            <a:avLst/>
          </a:prstGeom>
        </p:spPr>
        <p:txBody>
          <a:bodyPr spcFirstLastPara="1" wrap="square" lIns="121900" tIns="121900" rIns="121900" bIns="121900" anchor="t" anchorCtr="0">
            <a:noAutofit/>
          </a:bodyPr>
          <a:lstStyle/>
          <a:p>
            <a:pPr algn="r"/>
            <a:r>
              <a:rPr lang="en" b="1">
                <a:latin typeface="Roboto"/>
                <a:ea typeface="Roboto"/>
                <a:cs typeface="Roboto"/>
                <a:sym typeface="Roboto"/>
              </a:rPr>
              <a:t>Background of Branch Inspections</a:t>
            </a:r>
            <a:endParaRPr sz="3733" b="1">
              <a:latin typeface="Roboto"/>
              <a:ea typeface="Roboto"/>
              <a:cs typeface="Roboto"/>
              <a:sym typeface="Roboto"/>
            </a:endParaRPr>
          </a:p>
        </p:txBody>
      </p:sp>
      <p:pic>
        <p:nvPicPr>
          <p:cNvPr id="114" name="Google Shape;114;p20"/>
          <p:cNvPicPr preferRelativeResize="0"/>
          <p:nvPr/>
        </p:nvPicPr>
        <p:blipFill>
          <a:blip r:embed="rId4">
            <a:alphaModFix/>
          </a:blip>
          <a:stretch>
            <a:fillRect/>
          </a:stretch>
        </p:blipFill>
        <p:spPr>
          <a:xfrm>
            <a:off x="415601" y="232733"/>
            <a:ext cx="1817900" cy="774200"/>
          </a:xfrm>
          <a:prstGeom prst="rect">
            <a:avLst/>
          </a:prstGeom>
          <a:noFill/>
          <a:ln>
            <a:noFill/>
          </a:ln>
        </p:spPr>
      </p:pic>
      <p:sp>
        <p:nvSpPr>
          <p:cNvPr id="115" name="Google Shape;115;p20"/>
          <p:cNvSpPr txBox="1">
            <a:spLocks noGrp="1"/>
          </p:cNvSpPr>
          <p:nvPr>
            <p:ph type="sldNum" idx="12"/>
          </p:nvPr>
        </p:nvSpPr>
        <p:spPr>
          <a:xfrm>
            <a:off x="11296611" y="6217623"/>
            <a:ext cx="731600" cy="524800"/>
          </a:xfrm>
          <a:prstGeom prst="rect">
            <a:avLst/>
          </a:prstGeom>
        </p:spPr>
        <p:txBody>
          <a:bodyPr spcFirstLastPara="1" wrap="square" lIns="121900" tIns="121900" rIns="121900" bIns="121900" anchor="ctr" anchorCtr="0">
            <a:noAutofit/>
          </a:bodyPr>
          <a:lstStyle/>
          <a:p>
            <a:pPr defTabSz="1219170">
              <a:buClr>
                <a:srgbClr val="000000"/>
              </a:buClr>
            </a:pPr>
            <a:fld id="{00000000-1234-1234-1234-123412341234}" type="slidenum">
              <a:rPr lang="en" kern="0">
                <a:solidFill>
                  <a:srgbClr val="595959"/>
                </a:solidFill>
                <a:latin typeface="Arial"/>
                <a:cs typeface="Arial"/>
                <a:sym typeface="Arial"/>
              </a:rPr>
              <a:pPr defTabSz="1219170">
                <a:buClr>
                  <a:srgbClr val="000000"/>
                </a:buClr>
              </a:pPr>
              <a:t>10</a:t>
            </a:fld>
            <a:endParaRPr kern="0">
              <a:solidFill>
                <a:srgbClr val="595959"/>
              </a:solidFill>
              <a:latin typeface="Arial"/>
              <a:cs typeface="Arial"/>
              <a:sym typeface="Arial"/>
            </a:endParaRPr>
          </a:p>
        </p:txBody>
      </p:sp>
      <p:sp>
        <p:nvSpPr>
          <p:cNvPr id="6" name="Google Shape;112;p20">
            <a:extLst>
              <a:ext uri="{FF2B5EF4-FFF2-40B4-BE49-F238E27FC236}">
                <a16:creationId xmlns:a16="http://schemas.microsoft.com/office/drawing/2014/main" id="{2FEF17CC-6599-44C5-917D-5AEC721F6554}"/>
              </a:ext>
            </a:extLst>
          </p:cNvPr>
          <p:cNvSpPr txBox="1">
            <a:spLocks/>
          </p:cNvSpPr>
          <p:nvPr/>
        </p:nvSpPr>
        <p:spPr>
          <a:xfrm>
            <a:off x="301611" y="7475783"/>
            <a:ext cx="11360800" cy="33288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indent="0" defTabSz="1219170">
              <a:spcBef>
                <a:spcPts val="1600"/>
              </a:spcBef>
              <a:buClr>
                <a:srgbClr val="595959"/>
              </a:buClr>
              <a:buNone/>
            </a:pPr>
            <a:r>
              <a:rPr lang="en-US" sz="1600" kern="0" dirty="0">
                <a:solidFill>
                  <a:srgbClr val="000000"/>
                </a:solidFill>
                <a:latin typeface="Roboto"/>
                <a:ea typeface="Roboto"/>
                <a:cs typeface="Roboto"/>
                <a:sym typeface="Roboto"/>
              </a:rPr>
              <a:t>Inspection Cost Limitations:  </a:t>
            </a:r>
          </a:p>
          <a:p>
            <a:pPr marL="1219170" indent="-406390" defTabSz="1219170">
              <a:lnSpc>
                <a:spcPct val="150000"/>
              </a:lnSpc>
              <a:spcBef>
                <a:spcPts val="1600"/>
              </a:spcBef>
              <a:buClr>
                <a:srgbClr val="000000"/>
              </a:buClr>
              <a:buSzPts val="1200"/>
              <a:buFont typeface="Roboto"/>
              <a:buAutoNum type="arabicPeriod"/>
            </a:pPr>
            <a:r>
              <a:rPr lang="en-US" sz="1600" kern="0" dirty="0">
                <a:solidFill>
                  <a:srgbClr val="FFAB40"/>
                </a:solidFill>
                <a:latin typeface="Roboto"/>
                <a:ea typeface="Roboto"/>
                <a:cs typeface="Roboto"/>
                <a:sym typeface="Roboto"/>
              </a:rPr>
              <a:t>Salaried employees</a:t>
            </a:r>
          </a:p>
          <a:p>
            <a:pPr marL="1219170" indent="-406390" defTabSz="1219170">
              <a:lnSpc>
                <a:spcPct val="150000"/>
              </a:lnSpc>
              <a:buClr>
                <a:srgbClr val="000000"/>
              </a:buClr>
              <a:buSzPts val="1200"/>
              <a:buFont typeface="Roboto"/>
              <a:buAutoNum type="arabicPeriod"/>
            </a:pPr>
            <a:r>
              <a:rPr lang="en-US" sz="1600" kern="0" dirty="0">
                <a:solidFill>
                  <a:srgbClr val="FFAB40"/>
                </a:solidFill>
                <a:latin typeface="Roboto"/>
                <a:ea typeface="Roboto"/>
                <a:cs typeface="Roboto"/>
                <a:sym typeface="Roboto"/>
              </a:rPr>
              <a:t>Travel time</a:t>
            </a:r>
          </a:p>
          <a:p>
            <a:pPr marL="1219170" indent="-406390" defTabSz="1219170">
              <a:lnSpc>
                <a:spcPct val="150000"/>
              </a:lnSpc>
              <a:buClr>
                <a:srgbClr val="000000"/>
              </a:buClr>
              <a:buSzPts val="1200"/>
              <a:buFont typeface="Roboto"/>
              <a:buAutoNum type="arabicPeriod"/>
            </a:pPr>
            <a:r>
              <a:rPr lang="en-US" sz="1600" kern="0" dirty="0">
                <a:solidFill>
                  <a:srgbClr val="FFAB40"/>
                </a:solidFill>
                <a:latin typeface="Roboto"/>
                <a:ea typeface="Roboto"/>
                <a:cs typeface="Roboto"/>
                <a:sym typeface="Roboto"/>
              </a:rPr>
              <a:t>Supervision costs</a:t>
            </a:r>
          </a:p>
          <a:p>
            <a:pPr marL="1219170" indent="-406390" defTabSz="1219170">
              <a:lnSpc>
                <a:spcPct val="150000"/>
              </a:lnSpc>
              <a:buClr>
                <a:srgbClr val="000000"/>
              </a:buClr>
              <a:buSzPts val="1200"/>
              <a:buFont typeface="Roboto"/>
              <a:buAutoNum type="arabicPeriod"/>
            </a:pPr>
            <a:r>
              <a:rPr lang="en-US" sz="1600" kern="0" dirty="0">
                <a:solidFill>
                  <a:srgbClr val="FFAB40"/>
                </a:solidFill>
                <a:latin typeface="Roboto"/>
                <a:ea typeface="Roboto"/>
                <a:cs typeface="Roboto"/>
                <a:sym typeface="Roboto"/>
              </a:rPr>
              <a:t>Accounting costs</a:t>
            </a:r>
          </a:p>
          <a:p>
            <a:pPr marL="1219170" indent="-406390" defTabSz="1219170">
              <a:lnSpc>
                <a:spcPct val="150000"/>
              </a:lnSpc>
              <a:buClr>
                <a:srgbClr val="000000"/>
              </a:buClr>
              <a:buSzPts val="1200"/>
              <a:buFont typeface="Roboto"/>
              <a:buAutoNum type="arabicPeriod"/>
            </a:pPr>
            <a:r>
              <a:rPr lang="en-US" sz="1600" kern="0" dirty="0">
                <a:solidFill>
                  <a:srgbClr val="FFAB40"/>
                </a:solidFill>
                <a:latin typeface="Roboto"/>
                <a:ea typeface="Roboto"/>
                <a:cs typeface="Roboto"/>
                <a:sym typeface="Roboto"/>
              </a:rPr>
              <a:t>Follow-up</a:t>
            </a:r>
          </a:p>
          <a:p>
            <a:pPr marL="0" indent="0" defTabSz="1219170">
              <a:spcBef>
                <a:spcPts val="1600"/>
              </a:spcBef>
              <a:spcAft>
                <a:spcPts val="1600"/>
              </a:spcAft>
              <a:buClr>
                <a:srgbClr val="595959"/>
              </a:buClr>
              <a:buNone/>
            </a:pPr>
            <a:r>
              <a:rPr lang="en-US" sz="1600" kern="0" dirty="0">
                <a:solidFill>
                  <a:srgbClr val="000000"/>
                </a:solidFill>
                <a:latin typeface="Roboto"/>
                <a:ea typeface="Roboto"/>
                <a:cs typeface="Roboto"/>
                <a:sym typeface="Roboto"/>
              </a:rPr>
              <a:t>How do you conduct a thorough inspection in the face of these costs?</a:t>
            </a:r>
          </a:p>
        </p:txBody>
      </p:sp>
      <p:grpSp>
        <p:nvGrpSpPr>
          <p:cNvPr id="52" name="Group 51">
            <a:extLst>
              <a:ext uri="{FF2B5EF4-FFF2-40B4-BE49-F238E27FC236}">
                <a16:creationId xmlns:a16="http://schemas.microsoft.com/office/drawing/2014/main" id="{DF65C1EC-6835-432A-AC93-6E6C8F348FC0}"/>
              </a:ext>
            </a:extLst>
          </p:cNvPr>
          <p:cNvGrpSpPr/>
          <p:nvPr/>
        </p:nvGrpSpPr>
        <p:grpSpPr>
          <a:xfrm>
            <a:off x="1174676" y="1769327"/>
            <a:ext cx="2117645" cy="2346920"/>
            <a:chOff x="1548411" y="1853571"/>
            <a:chExt cx="1232327" cy="1365750"/>
          </a:xfrm>
        </p:grpSpPr>
        <p:pic>
          <p:nvPicPr>
            <p:cNvPr id="4" name="Graphic 3" descr="Employee badge">
              <a:extLst>
                <a:ext uri="{FF2B5EF4-FFF2-40B4-BE49-F238E27FC236}">
                  <a16:creationId xmlns:a16="http://schemas.microsoft.com/office/drawing/2014/main" id="{3B23B702-290F-49B2-ADBA-F223AC60BB6C}"/>
                </a:ext>
              </a:extLst>
            </p:cNvPr>
            <p:cNvPicPr>
              <a:picLocks noChangeAspect="1"/>
            </p:cNvPicPr>
            <p:nvPr/>
          </p:nvPicPr>
          <p:blipFill>
            <a:blip r:embed="rId5">
              <a:extLst>
                <a:ext uri="{96DAC541-7B7A-43D3-8B79-37D633B846F1}">
                  <asvg:svgBlip xmlns="" xmlns:asvg="http://schemas.microsoft.com/office/drawing/2016/SVG/main" r:embed="rId6"/>
                </a:ext>
              </a:extLst>
            </a:blip>
            <a:stretch>
              <a:fillRect/>
            </a:stretch>
          </p:blipFill>
          <p:spPr>
            <a:xfrm>
              <a:off x="1788307" y="1898174"/>
              <a:ext cx="688033" cy="688033"/>
            </a:xfrm>
            <a:prstGeom prst="rect">
              <a:avLst/>
            </a:prstGeom>
            <a:effectLst>
              <a:outerShdw blurRad="50800" dist="38100" dir="2700000" algn="tl" rotWithShape="0">
                <a:srgbClr val="96C4FF"/>
              </a:outerShdw>
            </a:effectLst>
          </p:spPr>
        </p:pic>
        <p:sp>
          <p:nvSpPr>
            <p:cNvPr id="15" name="Google Shape;112;p20">
              <a:extLst>
                <a:ext uri="{FF2B5EF4-FFF2-40B4-BE49-F238E27FC236}">
                  <a16:creationId xmlns:a16="http://schemas.microsoft.com/office/drawing/2014/main" id="{F6DD1E1D-E95D-4522-A179-EE90E3D71AD9}"/>
                </a:ext>
              </a:extLst>
            </p:cNvPr>
            <p:cNvSpPr txBox="1">
              <a:spLocks/>
            </p:cNvSpPr>
            <p:nvPr/>
          </p:nvSpPr>
          <p:spPr>
            <a:xfrm>
              <a:off x="1548411" y="2550616"/>
              <a:ext cx="1232327" cy="668705"/>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indent="0" defTabSz="1219170">
                <a:spcBef>
                  <a:spcPts val="1600"/>
                </a:spcBef>
                <a:buClr>
                  <a:srgbClr val="595959"/>
                </a:buClr>
                <a:buNone/>
              </a:pPr>
              <a:r>
                <a:rPr lang="en-US" sz="1600" b="1" kern="0" dirty="0">
                  <a:solidFill>
                    <a:srgbClr val="4697FF"/>
                  </a:solidFill>
                  <a:latin typeface="Roboto"/>
                  <a:ea typeface="Roboto"/>
                  <a:cs typeface="Roboto"/>
                  <a:sym typeface="Roboto"/>
                </a:rPr>
                <a:t>Salaried Employees</a:t>
              </a:r>
            </a:p>
          </p:txBody>
        </p:sp>
        <p:sp>
          <p:nvSpPr>
            <p:cNvPr id="23" name="Oval 22">
              <a:extLst>
                <a:ext uri="{FF2B5EF4-FFF2-40B4-BE49-F238E27FC236}">
                  <a16:creationId xmlns:a16="http://schemas.microsoft.com/office/drawing/2014/main" id="{5B6C35DB-CC53-4565-B937-AB5EA9354819}"/>
                </a:ext>
              </a:extLst>
            </p:cNvPr>
            <p:cNvSpPr/>
            <p:nvPr/>
          </p:nvSpPr>
          <p:spPr>
            <a:xfrm>
              <a:off x="1713224" y="1853571"/>
              <a:ext cx="838200" cy="838200"/>
            </a:xfrm>
            <a:prstGeom prst="ellipse">
              <a:avLst/>
            </a:prstGeom>
            <a:noFill/>
            <a:ln w="57150">
              <a:solidFill>
                <a:srgbClr val="4697FF"/>
              </a:solidFill>
            </a:ln>
            <a:effectLst>
              <a:outerShdw blurRad="50800" dist="38100" dir="2700000" algn="tl" rotWithShape="0">
                <a:srgbClr val="96C4FF"/>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a:endParaRPr>
            </a:p>
          </p:txBody>
        </p:sp>
      </p:grpSp>
      <p:grpSp>
        <p:nvGrpSpPr>
          <p:cNvPr id="54" name="Group 53">
            <a:extLst>
              <a:ext uri="{FF2B5EF4-FFF2-40B4-BE49-F238E27FC236}">
                <a16:creationId xmlns:a16="http://schemas.microsoft.com/office/drawing/2014/main" id="{16DE78A3-D765-43F8-9EC2-19CF20C2FD31}"/>
              </a:ext>
            </a:extLst>
          </p:cNvPr>
          <p:cNvGrpSpPr/>
          <p:nvPr/>
        </p:nvGrpSpPr>
        <p:grpSpPr>
          <a:xfrm>
            <a:off x="9185305" y="1766478"/>
            <a:ext cx="1884504" cy="2359633"/>
            <a:chOff x="6463350" y="1846171"/>
            <a:chExt cx="1096655" cy="1373148"/>
          </a:xfrm>
        </p:grpSpPr>
        <p:sp>
          <p:nvSpPr>
            <p:cNvPr id="37" name="Oval 36">
              <a:extLst>
                <a:ext uri="{FF2B5EF4-FFF2-40B4-BE49-F238E27FC236}">
                  <a16:creationId xmlns:a16="http://schemas.microsoft.com/office/drawing/2014/main" id="{78621288-26B4-407C-8519-5D3D2A28790E}"/>
                </a:ext>
              </a:extLst>
            </p:cNvPr>
            <p:cNvSpPr/>
            <p:nvPr/>
          </p:nvSpPr>
          <p:spPr>
            <a:xfrm>
              <a:off x="6592578" y="1846171"/>
              <a:ext cx="838200" cy="838200"/>
            </a:xfrm>
            <a:prstGeom prst="ellipse">
              <a:avLst/>
            </a:prstGeom>
            <a:noFill/>
            <a:ln w="57150">
              <a:solidFill>
                <a:srgbClr val="4697FF"/>
              </a:solidFill>
            </a:ln>
            <a:effectLst>
              <a:outerShdw blurRad="50800" dist="38100" dir="2700000" algn="tl" rotWithShape="0">
                <a:srgbClr val="96C4FF"/>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a:endParaRPr>
            </a:p>
          </p:txBody>
        </p:sp>
        <p:pic>
          <p:nvPicPr>
            <p:cNvPr id="40" name="Graphic 39" descr="Money">
              <a:extLst>
                <a:ext uri="{FF2B5EF4-FFF2-40B4-BE49-F238E27FC236}">
                  <a16:creationId xmlns:a16="http://schemas.microsoft.com/office/drawing/2014/main" id="{ABBBE346-16C3-4DD0-9B4B-06201802C368}"/>
                </a:ext>
              </a:extLst>
            </p:cNvPr>
            <p:cNvPicPr>
              <a:picLocks noChangeAspect="1"/>
            </p:cNvPicPr>
            <p:nvPr/>
          </p:nvPicPr>
          <p:blipFill>
            <a:blip r:embed="rId7">
              <a:extLst>
                <a:ext uri="{96DAC541-7B7A-43D3-8B79-37D633B846F1}">
                  <asvg:svgBlip xmlns="" xmlns:asvg="http://schemas.microsoft.com/office/drawing/2016/SVG/main" r:embed="rId8"/>
                </a:ext>
              </a:extLst>
            </a:blip>
            <a:stretch>
              <a:fillRect/>
            </a:stretch>
          </p:blipFill>
          <p:spPr>
            <a:xfrm>
              <a:off x="6669692" y="1881909"/>
              <a:ext cx="668706" cy="668706"/>
            </a:xfrm>
            <a:prstGeom prst="rect">
              <a:avLst/>
            </a:prstGeom>
            <a:effectLst>
              <a:outerShdw blurRad="50800" dist="38100" dir="2700000" algn="tl" rotWithShape="0">
                <a:srgbClr val="96C4FF"/>
              </a:outerShdw>
            </a:effectLst>
          </p:spPr>
        </p:pic>
        <p:sp>
          <p:nvSpPr>
            <p:cNvPr id="42" name="Google Shape;112;p20">
              <a:extLst>
                <a:ext uri="{FF2B5EF4-FFF2-40B4-BE49-F238E27FC236}">
                  <a16:creationId xmlns:a16="http://schemas.microsoft.com/office/drawing/2014/main" id="{E8D43664-58DC-407A-8770-2E4EF899F5DE}"/>
                </a:ext>
              </a:extLst>
            </p:cNvPr>
            <p:cNvSpPr txBox="1">
              <a:spLocks/>
            </p:cNvSpPr>
            <p:nvPr/>
          </p:nvSpPr>
          <p:spPr>
            <a:xfrm>
              <a:off x="6463350" y="2550614"/>
              <a:ext cx="1096655" cy="668705"/>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indent="0" defTabSz="1219170">
                <a:spcBef>
                  <a:spcPts val="1600"/>
                </a:spcBef>
                <a:buClr>
                  <a:srgbClr val="595959"/>
                </a:buClr>
                <a:buNone/>
              </a:pPr>
              <a:r>
                <a:rPr lang="en-US" sz="1600" b="1" kern="0" dirty="0">
                  <a:solidFill>
                    <a:srgbClr val="4697FF"/>
                  </a:solidFill>
                  <a:latin typeface="Roboto"/>
                  <a:ea typeface="Roboto"/>
                  <a:cs typeface="Roboto"/>
                  <a:sym typeface="Roboto"/>
                </a:rPr>
                <a:t>Supervision Cost</a:t>
              </a:r>
            </a:p>
          </p:txBody>
        </p:sp>
      </p:grpSp>
      <p:grpSp>
        <p:nvGrpSpPr>
          <p:cNvPr id="56" name="Group 55">
            <a:extLst>
              <a:ext uri="{FF2B5EF4-FFF2-40B4-BE49-F238E27FC236}">
                <a16:creationId xmlns:a16="http://schemas.microsoft.com/office/drawing/2014/main" id="{63E1B5F3-B83E-43A0-9856-A89918FA15E3}"/>
              </a:ext>
            </a:extLst>
          </p:cNvPr>
          <p:cNvGrpSpPr/>
          <p:nvPr/>
        </p:nvGrpSpPr>
        <p:grpSpPr>
          <a:xfrm>
            <a:off x="1293639" y="3909327"/>
            <a:ext cx="1768877" cy="2378687"/>
            <a:chOff x="2923149" y="3361021"/>
            <a:chExt cx="1029368" cy="1384236"/>
          </a:xfrm>
        </p:grpSpPr>
        <p:sp>
          <p:nvSpPr>
            <p:cNvPr id="36" name="Oval 35">
              <a:extLst>
                <a:ext uri="{FF2B5EF4-FFF2-40B4-BE49-F238E27FC236}">
                  <a16:creationId xmlns:a16="http://schemas.microsoft.com/office/drawing/2014/main" id="{860D80A1-D6E7-4AC6-9DE9-6611DE2E6E00}"/>
                </a:ext>
              </a:extLst>
            </p:cNvPr>
            <p:cNvSpPr/>
            <p:nvPr/>
          </p:nvSpPr>
          <p:spPr>
            <a:xfrm>
              <a:off x="3018733" y="3361021"/>
              <a:ext cx="838200" cy="838200"/>
            </a:xfrm>
            <a:prstGeom prst="ellipse">
              <a:avLst/>
            </a:prstGeom>
            <a:noFill/>
            <a:ln w="57150">
              <a:solidFill>
                <a:srgbClr val="4697FF"/>
              </a:solidFill>
            </a:ln>
            <a:effectLst>
              <a:outerShdw blurRad="50800" dist="38100" dir="2700000" algn="tl" rotWithShape="0">
                <a:srgbClr val="96C4FF"/>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a:endParaRPr>
            </a:p>
          </p:txBody>
        </p:sp>
        <p:pic>
          <p:nvPicPr>
            <p:cNvPr id="45" name="Graphic 44" descr="Calculator">
              <a:extLst>
                <a:ext uri="{FF2B5EF4-FFF2-40B4-BE49-F238E27FC236}">
                  <a16:creationId xmlns:a16="http://schemas.microsoft.com/office/drawing/2014/main" id="{1366F498-4BBB-4548-AC71-77FE1ADC41DC}"/>
                </a:ext>
              </a:extLst>
            </p:cNvPr>
            <p:cNvPicPr>
              <a:picLocks noChangeAspect="1"/>
            </p:cNvPicPr>
            <p:nvPr/>
          </p:nvPicPr>
          <p:blipFill>
            <a:blip r:embed="rId9">
              <a:extLst>
                <a:ext uri="{96DAC541-7B7A-43D3-8B79-37D633B846F1}">
                  <asvg:svgBlip xmlns="" xmlns:asvg="http://schemas.microsoft.com/office/drawing/2016/SVG/main" r:embed="rId10"/>
                </a:ext>
              </a:extLst>
            </a:blip>
            <a:stretch>
              <a:fillRect/>
            </a:stretch>
          </p:blipFill>
          <p:spPr>
            <a:xfrm>
              <a:off x="3121746" y="3454400"/>
              <a:ext cx="641807" cy="641807"/>
            </a:xfrm>
            <a:prstGeom prst="rect">
              <a:avLst/>
            </a:prstGeom>
            <a:effectLst>
              <a:outerShdw blurRad="50800" dist="38100" dir="2700000" algn="tl" rotWithShape="0">
                <a:srgbClr val="96C4FF"/>
              </a:outerShdw>
            </a:effectLst>
          </p:spPr>
        </p:pic>
        <p:sp>
          <p:nvSpPr>
            <p:cNvPr id="46" name="Google Shape;112;p20">
              <a:extLst>
                <a:ext uri="{FF2B5EF4-FFF2-40B4-BE49-F238E27FC236}">
                  <a16:creationId xmlns:a16="http://schemas.microsoft.com/office/drawing/2014/main" id="{1A7B2A05-CAC2-4801-9B12-281688FE3530}"/>
                </a:ext>
              </a:extLst>
            </p:cNvPr>
            <p:cNvSpPr txBox="1">
              <a:spLocks/>
            </p:cNvSpPr>
            <p:nvPr/>
          </p:nvSpPr>
          <p:spPr>
            <a:xfrm>
              <a:off x="2923149" y="4076552"/>
              <a:ext cx="1029368" cy="668705"/>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indent="0" defTabSz="1219170">
                <a:spcBef>
                  <a:spcPts val="1600"/>
                </a:spcBef>
                <a:buClr>
                  <a:srgbClr val="595959"/>
                </a:buClr>
                <a:buNone/>
              </a:pPr>
              <a:r>
                <a:rPr lang="en-US" sz="1600" b="1" kern="0" dirty="0">
                  <a:solidFill>
                    <a:srgbClr val="4697FF"/>
                  </a:solidFill>
                  <a:latin typeface="Roboto"/>
                  <a:ea typeface="Roboto"/>
                  <a:cs typeface="Roboto"/>
                  <a:sym typeface="Roboto"/>
                </a:rPr>
                <a:t>Accounting Cost</a:t>
              </a:r>
            </a:p>
          </p:txBody>
        </p:sp>
      </p:grpSp>
      <p:grpSp>
        <p:nvGrpSpPr>
          <p:cNvPr id="57" name="Group 56">
            <a:extLst>
              <a:ext uri="{FF2B5EF4-FFF2-40B4-BE49-F238E27FC236}">
                <a16:creationId xmlns:a16="http://schemas.microsoft.com/office/drawing/2014/main" id="{3661FA74-B6CC-4F84-A704-B1DDEE6A0686}"/>
              </a:ext>
            </a:extLst>
          </p:cNvPr>
          <p:cNvGrpSpPr/>
          <p:nvPr/>
        </p:nvGrpSpPr>
        <p:grpSpPr>
          <a:xfrm>
            <a:off x="5303227" y="3961479"/>
            <a:ext cx="1571315" cy="2444159"/>
            <a:chOff x="5457823" y="3322921"/>
            <a:chExt cx="914400" cy="1422336"/>
          </a:xfrm>
        </p:grpSpPr>
        <p:pic>
          <p:nvPicPr>
            <p:cNvPr id="49" name="Graphic 48" descr="Speaker phone">
              <a:extLst>
                <a:ext uri="{FF2B5EF4-FFF2-40B4-BE49-F238E27FC236}">
                  <a16:creationId xmlns:a16="http://schemas.microsoft.com/office/drawing/2014/main" id="{164128C9-9A08-410F-8ED6-2B83D06DDAA2}"/>
                </a:ext>
              </a:extLst>
            </p:cNvPr>
            <p:cNvPicPr>
              <a:picLocks noChangeAspect="1"/>
            </p:cNvPicPr>
            <p:nvPr/>
          </p:nvPicPr>
          <p:blipFill>
            <a:blip r:embed="rId11">
              <a:extLst>
                <a:ext uri="{96DAC541-7B7A-43D3-8B79-37D633B846F1}">
                  <asvg:svgBlip xmlns="" xmlns:asvg="http://schemas.microsoft.com/office/drawing/2016/SVG/main" r:embed="rId12"/>
                </a:ext>
              </a:extLst>
            </a:blip>
            <a:stretch>
              <a:fillRect/>
            </a:stretch>
          </p:blipFill>
          <p:spPr>
            <a:xfrm>
              <a:off x="5457823" y="3322921"/>
              <a:ext cx="914400" cy="914400"/>
            </a:xfrm>
            <a:prstGeom prst="rect">
              <a:avLst/>
            </a:prstGeom>
            <a:effectLst>
              <a:outerShdw blurRad="50800" dist="38100" dir="2700000" algn="tl" rotWithShape="0">
                <a:srgbClr val="96C4FF"/>
              </a:outerShdw>
            </a:effectLst>
          </p:spPr>
        </p:pic>
        <p:sp>
          <p:nvSpPr>
            <p:cNvPr id="34" name="Oval 33">
              <a:extLst>
                <a:ext uri="{FF2B5EF4-FFF2-40B4-BE49-F238E27FC236}">
                  <a16:creationId xmlns:a16="http://schemas.microsoft.com/office/drawing/2014/main" id="{8522E9C7-E345-4B46-A92A-AB00121938A0}"/>
                </a:ext>
              </a:extLst>
            </p:cNvPr>
            <p:cNvSpPr/>
            <p:nvPr/>
          </p:nvSpPr>
          <p:spPr>
            <a:xfrm>
              <a:off x="5495923" y="3361021"/>
              <a:ext cx="838200" cy="838200"/>
            </a:xfrm>
            <a:prstGeom prst="ellipse">
              <a:avLst/>
            </a:prstGeom>
            <a:noFill/>
            <a:ln w="57150">
              <a:solidFill>
                <a:srgbClr val="4697FF"/>
              </a:solidFill>
            </a:ln>
            <a:effectLst>
              <a:outerShdw blurRad="50800" dist="38100" dir="2700000" algn="tl" rotWithShape="0">
                <a:srgbClr val="96C4FF"/>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a:endParaRPr>
            </a:p>
          </p:txBody>
        </p:sp>
        <p:sp>
          <p:nvSpPr>
            <p:cNvPr id="50" name="Google Shape;112;p20">
              <a:extLst>
                <a:ext uri="{FF2B5EF4-FFF2-40B4-BE49-F238E27FC236}">
                  <a16:creationId xmlns:a16="http://schemas.microsoft.com/office/drawing/2014/main" id="{429C4444-88CE-48F2-A717-B0C6B193CAE1}"/>
                </a:ext>
              </a:extLst>
            </p:cNvPr>
            <p:cNvSpPr txBox="1">
              <a:spLocks/>
            </p:cNvSpPr>
            <p:nvPr/>
          </p:nvSpPr>
          <p:spPr>
            <a:xfrm>
              <a:off x="5567605" y="4076552"/>
              <a:ext cx="694836" cy="668705"/>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indent="0" defTabSz="1219170">
                <a:spcBef>
                  <a:spcPts val="1600"/>
                </a:spcBef>
                <a:buClr>
                  <a:srgbClr val="595959"/>
                </a:buClr>
                <a:buNone/>
              </a:pPr>
              <a:r>
                <a:rPr lang="en-US" sz="1600" b="1" kern="0" dirty="0">
                  <a:solidFill>
                    <a:srgbClr val="4697FF"/>
                  </a:solidFill>
                  <a:latin typeface="Roboto"/>
                  <a:ea typeface="Roboto"/>
                  <a:cs typeface="Roboto"/>
                  <a:sym typeface="Roboto"/>
                </a:rPr>
                <a:t>Follow Up</a:t>
              </a:r>
            </a:p>
          </p:txBody>
        </p:sp>
      </p:grpSp>
      <p:sp>
        <p:nvSpPr>
          <p:cNvPr id="63" name="TextBox 62">
            <a:extLst>
              <a:ext uri="{FF2B5EF4-FFF2-40B4-BE49-F238E27FC236}">
                <a16:creationId xmlns:a16="http://schemas.microsoft.com/office/drawing/2014/main" id="{5CCEF8FF-1270-41A4-8EE1-E9CF5693FAEB}"/>
              </a:ext>
            </a:extLst>
          </p:cNvPr>
          <p:cNvSpPr txBox="1"/>
          <p:nvPr/>
        </p:nvSpPr>
        <p:spPr>
          <a:xfrm>
            <a:off x="415601" y="6079610"/>
            <a:ext cx="7993009" cy="666977"/>
          </a:xfrm>
          <a:prstGeom prst="rect">
            <a:avLst/>
          </a:prstGeom>
          <a:noFill/>
        </p:spPr>
        <p:txBody>
          <a:bodyPr wrap="square">
            <a:spAutoFit/>
          </a:bodyPr>
          <a:lstStyle/>
          <a:p>
            <a:pPr defTabSz="1219170">
              <a:spcBef>
                <a:spcPts val="1600"/>
              </a:spcBef>
              <a:spcAft>
                <a:spcPts val="1600"/>
              </a:spcAft>
              <a:buClr>
                <a:srgbClr val="000000"/>
              </a:buClr>
            </a:pPr>
            <a:r>
              <a:rPr lang="en-US" sz="1867" b="1" kern="0" dirty="0">
                <a:solidFill>
                  <a:srgbClr val="000000"/>
                </a:solidFill>
                <a:latin typeface="Roboto"/>
                <a:ea typeface="Roboto"/>
                <a:cs typeface="Roboto"/>
                <a:sym typeface="Roboto"/>
              </a:rPr>
              <a:t>How do you conduct a thorough inspection in the face of these costs?</a:t>
            </a:r>
          </a:p>
        </p:txBody>
      </p:sp>
      <p:grpSp>
        <p:nvGrpSpPr>
          <p:cNvPr id="5" name="Group 4">
            <a:extLst>
              <a:ext uri="{FF2B5EF4-FFF2-40B4-BE49-F238E27FC236}">
                <a16:creationId xmlns:a16="http://schemas.microsoft.com/office/drawing/2014/main" id="{3B30031E-462A-41E0-9A1E-FEA5776E8ED0}"/>
              </a:ext>
            </a:extLst>
          </p:cNvPr>
          <p:cNvGrpSpPr/>
          <p:nvPr/>
        </p:nvGrpSpPr>
        <p:grpSpPr>
          <a:xfrm>
            <a:off x="5403384" y="1769327"/>
            <a:ext cx="1498637" cy="2346919"/>
            <a:chOff x="4098706" y="1686656"/>
            <a:chExt cx="872106" cy="1365749"/>
          </a:xfrm>
        </p:grpSpPr>
        <p:grpSp>
          <p:nvGrpSpPr>
            <p:cNvPr id="53" name="Group 52">
              <a:extLst>
                <a:ext uri="{FF2B5EF4-FFF2-40B4-BE49-F238E27FC236}">
                  <a16:creationId xmlns:a16="http://schemas.microsoft.com/office/drawing/2014/main" id="{02CF245C-9FB0-4549-BD5E-65A4189ED1C6}"/>
                </a:ext>
              </a:extLst>
            </p:cNvPr>
            <p:cNvGrpSpPr/>
            <p:nvPr/>
          </p:nvGrpSpPr>
          <p:grpSpPr>
            <a:xfrm>
              <a:off x="4106280" y="1686656"/>
              <a:ext cx="838200" cy="1365749"/>
              <a:chOff x="4152901" y="1853571"/>
              <a:chExt cx="838200" cy="1365749"/>
            </a:xfrm>
          </p:grpSpPr>
          <p:sp>
            <p:nvSpPr>
              <p:cNvPr id="22" name="Google Shape;112;p20">
                <a:extLst>
                  <a:ext uri="{FF2B5EF4-FFF2-40B4-BE49-F238E27FC236}">
                    <a16:creationId xmlns:a16="http://schemas.microsoft.com/office/drawing/2014/main" id="{1E330CEC-EDF8-4C44-A64F-56E55D5133FD}"/>
                  </a:ext>
                </a:extLst>
              </p:cNvPr>
              <p:cNvSpPr txBox="1">
                <a:spLocks/>
              </p:cNvSpPr>
              <p:nvPr/>
            </p:nvSpPr>
            <p:spPr>
              <a:xfrm>
                <a:off x="4178036" y="2550615"/>
                <a:ext cx="787929" cy="668705"/>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indent="0" defTabSz="1219170">
                  <a:spcBef>
                    <a:spcPts val="1600"/>
                  </a:spcBef>
                  <a:buClr>
                    <a:srgbClr val="595959"/>
                  </a:buClr>
                  <a:buNone/>
                </a:pPr>
                <a:r>
                  <a:rPr lang="en-US" sz="1600" b="1" kern="0" dirty="0">
                    <a:solidFill>
                      <a:srgbClr val="4697FF"/>
                    </a:solidFill>
                    <a:latin typeface="Roboto"/>
                    <a:ea typeface="Roboto"/>
                    <a:cs typeface="Roboto"/>
                    <a:sym typeface="Roboto"/>
                  </a:rPr>
                  <a:t>Travel Time</a:t>
                </a:r>
              </a:p>
            </p:txBody>
          </p:sp>
          <p:sp>
            <p:nvSpPr>
              <p:cNvPr id="28" name="Oval 27">
                <a:extLst>
                  <a:ext uri="{FF2B5EF4-FFF2-40B4-BE49-F238E27FC236}">
                    <a16:creationId xmlns:a16="http://schemas.microsoft.com/office/drawing/2014/main" id="{D6E16ABE-BF3C-408A-8A59-779DAD1C4FF4}"/>
                  </a:ext>
                </a:extLst>
              </p:cNvPr>
              <p:cNvSpPr/>
              <p:nvPr/>
            </p:nvSpPr>
            <p:spPr>
              <a:xfrm>
                <a:off x="4152901" y="1853571"/>
                <a:ext cx="838200" cy="838200"/>
              </a:xfrm>
              <a:prstGeom prst="ellipse">
                <a:avLst/>
              </a:prstGeom>
              <a:noFill/>
              <a:ln w="57150">
                <a:solidFill>
                  <a:srgbClr val="4697FF"/>
                </a:solidFill>
              </a:ln>
              <a:effectLst>
                <a:outerShdw blurRad="50800" dist="38100" dir="2700000" algn="tl" rotWithShape="0">
                  <a:srgbClr val="96C4FF"/>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a:endParaRPr>
              </a:p>
            </p:txBody>
          </p:sp>
        </p:grpSp>
        <p:pic>
          <p:nvPicPr>
            <p:cNvPr id="3" name="Graphic 2" descr="Airplane">
              <a:extLst>
                <a:ext uri="{FF2B5EF4-FFF2-40B4-BE49-F238E27FC236}">
                  <a16:creationId xmlns:a16="http://schemas.microsoft.com/office/drawing/2014/main" id="{1D09070E-9D97-4BB1-8EA7-728DB79A839D}"/>
                </a:ext>
              </a:extLst>
            </p:cNvPr>
            <p:cNvPicPr>
              <a:picLocks noChangeAspect="1"/>
            </p:cNvPicPr>
            <p:nvPr/>
          </p:nvPicPr>
          <p:blipFill>
            <a:blip r:embed="rId13">
              <a:extLst>
                <a:ext uri="{96DAC541-7B7A-43D3-8B79-37D633B846F1}">
                  <asvg:svgBlip xmlns="" xmlns:asvg="http://schemas.microsoft.com/office/drawing/2016/SVG/main" r:embed="rId14"/>
                </a:ext>
              </a:extLst>
            </a:blip>
            <a:stretch>
              <a:fillRect/>
            </a:stretch>
          </p:blipFill>
          <p:spPr>
            <a:xfrm rot="2526954">
              <a:off x="4098706" y="1687817"/>
              <a:ext cx="872106" cy="785126"/>
            </a:xfrm>
            <a:prstGeom prst="rect">
              <a:avLst/>
            </a:prstGeom>
            <a:effectLst>
              <a:outerShdw blurRad="50800" dist="38100" dir="2700000" algn="tl" rotWithShape="0">
                <a:srgbClr val="96C4FF"/>
              </a:outerShdw>
            </a:effectLst>
          </p:spPr>
        </p:pic>
      </p:grpSp>
      <p:grpSp>
        <p:nvGrpSpPr>
          <p:cNvPr id="8" name="Group 7">
            <a:extLst>
              <a:ext uri="{FF2B5EF4-FFF2-40B4-BE49-F238E27FC236}">
                <a16:creationId xmlns:a16="http://schemas.microsoft.com/office/drawing/2014/main" id="{545D5D72-1E3C-4E69-91E1-8993E0003191}"/>
              </a:ext>
            </a:extLst>
          </p:cNvPr>
          <p:cNvGrpSpPr/>
          <p:nvPr/>
        </p:nvGrpSpPr>
        <p:grpSpPr>
          <a:xfrm>
            <a:off x="9407374" y="4012145"/>
            <a:ext cx="1440372" cy="2378687"/>
            <a:chOff x="7055530" y="3009108"/>
            <a:chExt cx="1080279" cy="1784015"/>
          </a:xfrm>
        </p:grpSpPr>
        <p:grpSp>
          <p:nvGrpSpPr>
            <p:cNvPr id="30" name="Group 29">
              <a:extLst>
                <a:ext uri="{FF2B5EF4-FFF2-40B4-BE49-F238E27FC236}">
                  <a16:creationId xmlns:a16="http://schemas.microsoft.com/office/drawing/2014/main" id="{2656F02A-D6CD-415F-942E-FD459A14CCE4}"/>
                </a:ext>
              </a:extLst>
            </p:cNvPr>
            <p:cNvGrpSpPr/>
            <p:nvPr/>
          </p:nvGrpSpPr>
          <p:grpSpPr>
            <a:xfrm>
              <a:off x="7055530" y="3009108"/>
              <a:ext cx="1080279" cy="1784015"/>
              <a:chOff x="5495923" y="3361021"/>
              <a:chExt cx="838200" cy="1384236"/>
            </a:xfrm>
          </p:grpSpPr>
          <p:sp>
            <p:nvSpPr>
              <p:cNvPr id="32" name="Oval 31">
                <a:extLst>
                  <a:ext uri="{FF2B5EF4-FFF2-40B4-BE49-F238E27FC236}">
                    <a16:creationId xmlns:a16="http://schemas.microsoft.com/office/drawing/2014/main" id="{01682FC1-780E-4DBD-A054-7C87C3B842AA}"/>
                  </a:ext>
                </a:extLst>
              </p:cNvPr>
              <p:cNvSpPr/>
              <p:nvPr/>
            </p:nvSpPr>
            <p:spPr>
              <a:xfrm>
                <a:off x="5495923" y="3361021"/>
                <a:ext cx="838200" cy="838200"/>
              </a:xfrm>
              <a:prstGeom prst="ellipse">
                <a:avLst/>
              </a:prstGeom>
              <a:noFill/>
              <a:ln w="57150">
                <a:solidFill>
                  <a:srgbClr val="4697FF"/>
                </a:solidFill>
              </a:ln>
              <a:effectLst>
                <a:outerShdw blurRad="50800" dist="38100" dir="2700000" algn="tl" rotWithShape="0">
                  <a:srgbClr val="96C4FF"/>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a:endParaRPr>
              </a:p>
            </p:txBody>
          </p:sp>
          <p:sp>
            <p:nvSpPr>
              <p:cNvPr id="33" name="Google Shape;112;p20">
                <a:extLst>
                  <a:ext uri="{FF2B5EF4-FFF2-40B4-BE49-F238E27FC236}">
                    <a16:creationId xmlns:a16="http://schemas.microsoft.com/office/drawing/2014/main" id="{0543FEE6-CD69-4058-A4FC-7DCA2430D096}"/>
                  </a:ext>
                </a:extLst>
              </p:cNvPr>
              <p:cNvSpPr txBox="1">
                <a:spLocks/>
              </p:cNvSpPr>
              <p:nvPr/>
            </p:nvSpPr>
            <p:spPr>
              <a:xfrm>
                <a:off x="5608948" y="4076552"/>
                <a:ext cx="596882" cy="668705"/>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indent="0" defTabSz="1219170">
                  <a:spcBef>
                    <a:spcPts val="1600"/>
                  </a:spcBef>
                  <a:buClr>
                    <a:srgbClr val="595959"/>
                  </a:buClr>
                  <a:buNone/>
                </a:pPr>
                <a:r>
                  <a:rPr lang="en-US" sz="1600" b="1" kern="0" dirty="0">
                    <a:solidFill>
                      <a:srgbClr val="4697FF"/>
                    </a:solidFill>
                    <a:latin typeface="Roboto"/>
                    <a:ea typeface="Roboto"/>
                    <a:cs typeface="Roboto"/>
                    <a:sym typeface="Roboto"/>
                  </a:rPr>
                  <a:t>Training</a:t>
                </a:r>
              </a:p>
            </p:txBody>
          </p:sp>
        </p:grpSp>
        <p:pic>
          <p:nvPicPr>
            <p:cNvPr id="7" name="Graphic 6" descr="Teacher">
              <a:extLst>
                <a:ext uri="{FF2B5EF4-FFF2-40B4-BE49-F238E27FC236}">
                  <a16:creationId xmlns:a16="http://schemas.microsoft.com/office/drawing/2014/main" id="{41AE086F-B184-497A-83E9-67B47807A945}"/>
                </a:ext>
              </a:extLst>
            </p:cNvPr>
            <p:cNvPicPr>
              <a:picLocks noChangeAspect="1"/>
            </p:cNvPicPr>
            <p:nvPr/>
          </p:nvPicPr>
          <p:blipFill>
            <a:blip r:embed="rId15">
              <a:extLst>
                <a:ext uri="{96DAC541-7B7A-43D3-8B79-37D633B846F1}">
                  <asvg:svgBlip xmlns="" xmlns:asvg="http://schemas.microsoft.com/office/drawing/2016/SVG/main" r:embed="rId16"/>
                </a:ext>
              </a:extLst>
            </a:blip>
            <a:stretch>
              <a:fillRect/>
            </a:stretch>
          </p:blipFill>
          <p:spPr>
            <a:xfrm>
              <a:off x="7151806" y="3109669"/>
              <a:ext cx="887724" cy="887724"/>
            </a:xfrm>
            <a:prstGeom prst="rect">
              <a:avLst/>
            </a:prstGeom>
            <a:effectLst>
              <a:outerShdw blurRad="50800" dist="38100" dir="2700000" algn="tl" rotWithShape="0">
                <a:srgbClr val="96C4FF"/>
              </a:outerShdw>
            </a:effectLst>
          </p:spPr>
        </p:pic>
      </p:grpSp>
    </p:spTree>
    <p:extLst>
      <p:ext uri="{BB962C8B-B14F-4D97-AF65-F5344CB8AC3E}">
        <p14:creationId xmlns:p14="http://schemas.microsoft.com/office/powerpoint/2010/main" val="9712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2"/>
                                        </p:tgtEl>
                                        <p:attrNameLst>
                                          <p:attrName>style.visibility</p:attrName>
                                        </p:attrNameLst>
                                      </p:cBhvr>
                                      <p:to>
                                        <p:strVal val="visible"/>
                                      </p:to>
                                    </p:set>
                                    <p:anim calcmode="lin" valueType="num">
                                      <p:cBhvr>
                                        <p:cTn id="7" dur="1000" fill="hold"/>
                                        <p:tgtEl>
                                          <p:spTgt spid="52"/>
                                        </p:tgtEl>
                                        <p:attrNameLst>
                                          <p:attrName>ppt_w</p:attrName>
                                        </p:attrNameLst>
                                      </p:cBhvr>
                                      <p:tavLst>
                                        <p:tav tm="0">
                                          <p:val>
                                            <p:fltVal val="0"/>
                                          </p:val>
                                        </p:tav>
                                        <p:tav tm="100000">
                                          <p:val>
                                            <p:strVal val="#ppt_w"/>
                                          </p:val>
                                        </p:tav>
                                      </p:tavLst>
                                    </p:anim>
                                    <p:anim calcmode="lin" valueType="num">
                                      <p:cBhvr>
                                        <p:cTn id="8" dur="1000" fill="hold"/>
                                        <p:tgtEl>
                                          <p:spTgt spid="52"/>
                                        </p:tgtEl>
                                        <p:attrNameLst>
                                          <p:attrName>ppt_h</p:attrName>
                                        </p:attrNameLst>
                                      </p:cBhvr>
                                      <p:tavLst>
                                        <p:tav tm="0">
                                          <p:val>
                                            <p:fltVal val="0"/>
                                          </p:val>
                                        </p:tav>
                                        <p:tav tm="100000">
                                          <p:val>
                                            <p:strVal val="#ppt_h"/>
                                          </p:val>
                                        </p:tav>
                                      </p:tavLst>
                                    </p:anim>
                                    <p:animEffect transition="in" filter="fade">
                                      <p:cBhvr>
                                        <p:cTn id="9" dur="1000"/>
                                        <p:tgtEl>
                                          <p:spTgt spid="52"/>
                                        </p:tgtEl>
                                      </p:cBhvr>
                                    </p:animEffect>
                                  </p:childTnLst>
                                </p:cTn>
                              </p:par>
                              <p:par>
                                <p:cTn id="10" presetID="53" presetClass="entr" presetSubtype="16" fill="hold" nodeType="withEffect">
                                  <p:stCondLst>
                                    <p:cond delay="20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fltVal val="0"/>
                                          </p:val>
                                        </p:tav>
                                        <p:tav tm="100000">
                                          <p:val>
                                            <p:strVal val="#ppt_w"/>
                                          </p:val>
                                        </p:tav>
                                      </p:tavLst>
                                    </p:anim>
                                    <p:anim calcmode="lin" valueType="num">
                                      <p:cBhvr>
                                        <p:cTn id="13" dur="1000" fill="hold"/>
                                        <p:tgtEl>
                                          <p:spTgt spid="5"/>
                                        </p:tgtEl>
                                        <p:attrNameLst>
                                          <p:attrName>ppt_h</p:attrName>
                                        </p:attrNameLst>
                                      </p:cBhvr>
                                      <p:tavLst>
                                        <p:tav tm="0">
                                          <p:val>
                                            <p:fltVal val="0"/>
                                          </p:val>
                                        </p:tav>
                                        <p:tav tm="100000">
                                          <p:val>
                                            <p:strVal val="#ppt_h"/>
                                          </p:val>
                                        </p:tav>
                                      </p:tavLst>
                                    </p:anim>
                                    <p:animEffect transition="in" filter="fade">
                                      <p:cBhvr>
                                        <p:cTn id="14" dur="1000"/>
                                        <p:tgtEl>
                                          <p:spTgt spid="5"/>
                                        </p:tgtEl>
                                      </p:cBhvr>
                                    </p:animEffect>
                                  </p:childTnLst>
                                </p:cTn>
                              </p:par>
                              <p:par>
                                <p:cTn id="15" presetID="53" presetClass="entr" presetSubtype="16" fill="hold" nodeType="withEffect">
                                  <p:stCondLst>
                                    <p:cond delay="400"/>
                                  </p:stCondLst>
                                  <p:childTnLst>
                                    <p:set>
                                      <p:cBhvr>
                                        <p:cTn id="16" dur="1" fill="hold">
                                          <p:stCondLst>
                                            <p:cond delay="0"/>
                                          </p:stCondLst>
                                        </p:cTn>
                                        <p:tgtEl>
                                          <p:spTgt spid="54"/>
                                        </p:tgtEl>
                                        <p:attrNameLst>
                                          <p:attrName>style.visibility</p:attrName>
                                        </p:attrNameLst>
                                      </p:cBhvr>
                                      <p:to>
                                        <p:strVal val="visible"/>
                                      </p:to>
                                    </p:set>
                                    <p:anim calcmode="lin" valueType="num">
                                      <p:cBhvr>
                                        <p:cTn id="17" dur="1000" fill="hold"/>
                                        <p:tgtEl>
                                          <p:spTgt spid="54"/>
                                        </p:tgtEl>
                                        <p:attrNameLst>
                                          <p:attrName>ppt_w</p:attrName>
                                        </p:attrNameLst>
                                      </p:cBhvr>
                                      <p:tavLst>
                                        <p:tav tm="0">
                                          <p:val>
                                            <p:fltVal val="0"/>
                                          </p:val>
                                        </p:tav>
                                        <p:tav tm="100000">
                                          <p:val>
                                            <p:strVal val="#ppt_w"/>
                                          </p:val>
                                        </p:tav>
                                      </p:tavLst>
                                    </p:anim>
                                    <p:anim calcmode="lin" valueType="num">
                                      <p:cBhvr>
                                        <p:cTn id="18" dur="1000" fill="hold"/>
                                        <p:tgtEl>
                                          <p:spTgt spid="54"/>
                                        </p:tgtEl>
                                        <p:attrNameLst>
                                          <p:attrName>ppt_h</p:attrName>
                                        </p:attrNameLst>
                                      </p:cBhvr>
                                      <p:tavLst>
                                        <p:tav tm="0">
                                          <p:val>
                                            <p:fltVal val="0"/>
                                          </p:val>
                                        </p:tav>
                                        <p:tav tm="100000">
                                          <p:val>
                                            <p:strVal val="#ppt_h"/>
                                          </p:val>
                                        </p:tav>
                                      </p:tavLst>
                                    </p:anim>
                                    <p:animEffect transition="in" filter="fade">
                                      <p:cBhvr>
                                        <p:cTn id="19" dur="1000"/>
                                        <p:tgtEl>
                                          <p:spTgt spid="54"/>
                                        </p:tgtEl>
                                      </p:cBhvr>
                                    </p:animEffect>
                                  </p:childTnLst>
                                </p:cTn>
                              </p:par>
                              <p:par>
                                <p:cTn id="20" presetID="53" presetClass="entr" presetSubtype="16" fill="hold" nodeType="withEffect">
                                  <p:stCondLst>
                                    <p:cond delay="600"/>
                                  </p:stCondLst>
                                  <p:childTnLst>
                                    <p:set>
                                      <p:cBhvr>
                                        <p:cTn id="21" dur="1" fill="hold">
                                          <p:stCondLst>
                                            <p:cond delay="0"/>
                                          </p:stCondLst>
                                        </p:cTn>
                                        <p:tgtEl>
                                          <p:spTgt spid="56"/>
                                        </p:tgtEl>
                                        <p:attrNameLst>
                                          <p:attrName>style.visibility</p:attrName>
                                        </p:attrNameLst>
                                      </p:cBhvr>
                                      <p:to>
                                        <p:strVal val="visible"/>
                                      </p:to>
                                    </p:set>
                                    <p:anim calcmode="lin" valueType="num">
                                      <p:cBhvr>
                                        <p:cTn id="22" dur="1000" fill="hold"/>
                                        <p:tgtEl>
                                          <p:spTgt spid="56"/>
                                        </p:tgtEl>
                                        <p:attrNameLst>
                                          <p:attrName>ppt_w</p:attrName>
                                        </p:attrNameLst>
                                      </p:cBhvr>
                                      <p:tavLst>
                                        <p:tav tm="0">
                                          <p:val>
                                            <p:fltVal val="0"/>
                                          </p:val>
                                        </p:tav>
                                        <p:tav tm="100000">
                                          <p:val>
                                            <p:strVal val="#ppt_w"/>
                                          </p:val>
                                        </p:tav>
                                      </p:tavLst>
                                    </p:anim>
                                    <p:anim calcmode="lin" valueType="num">
                                      <p:cBhvr>
                                        <p:cTn id="23" dur="1000" fill="hold"/>
                                        <p:tgtEl>
                                          <p:spTgt spid="56"/>
                                        </p:tgtEl>
                                        <p:attrNameLst>
                                          <p:attrName>ppt_h</p:attrName>
                                        </p:attrNameLst>
                                      </p:cBhvr>
                                      <p:tavLst>
                                        <p:tav tm="0">
                                          <p:val>
                                            <p:fltVal val="0"/>
                                          </p:val>
                                        </p:tav>
                                        <p:tav tm="100000">
                                          <p:val>
                                            <p:strVal val="#ppt_h"/>
                                          </p:val>
                                        </p:tav>
                                      </p:tavLst>
                                    </p:anim>
                                    <p:animEffect transition="in" filter="fade">
                                      <p:cBhvr>
                                        <p:cTn id="24" dur="1000"/>
                                        <p:tgtEl>
                                          <p:spTgt spid="56"/>
                                        </p:tgtEl>
                                      </p:cBhvr>
                                    </p:animEffect>
                                  </p:childTnLst>
                                </p:cTn>
                              </p:par>
                              <p:par>
                                <p:cTn id="25" presetID="53" presetClass="entr" presetSubtype="16" fill="hold" nodeType="withEffect">
                                  <p:stCondLst>
                                    <p:cond delay="800"/>
                                  </p:stCondLst>
                                  <p:childTnLst>
                                    <p:set>
                                      <p:cBhvr>
                                        <p:cTn id="26" dur="1" fill="hold">
                                          <p:stCondLst>
                                            <p:cond delay="0"/>
                                          </p:stCondLst>
                                        </p:cTn>
                                        <p:tgtEl>
                                          <p:spTgt spid="57"/>
                                        </p:tgtEl>
                                        <p:attrNameLst>
                                          <p:attrName>style.visibility</p:attrName>
                                        </p:attrNameLst>
                                      </p:cBhvr>
                                      <p:to>
                                        <p:strVal val="visible"/>
                                      </p:to>
                                    </p:set>
                                    <p:anim calcmode="lin" valueType="num">
                                      <p:cBhvr>
                                        <p:cTn id="27" dur="1000" fill="hold"/>
                                        <p:tgtEl>
                                          <p:spTgt spid="57"/>
                                        </p:tgtEl>
                                        <p:attrNameLst>
                                          <p:attrName>ppt_w</p:attrName>
                                        </p:attrNameLst>
                                      </p:cBhvr>
                                      <p:tavLst>
                                        <p:tav tm="0">
                                          <p:val>
                                            <p:fltVal val="0"/>
                                          </p:val>
                                        </p:tav>
                                        <p:tav tm="100000">
                                          <p:val>
                                            <p:strVal val="#ppt_w"/>
                                          </p:val>
                                        </p:tav>
                                      </p:tavLst>
                                    </p:anim>
                                    <p:anim calcmode="lin" valueType="num">
                                      <p:cBhvr>
                                        <p:cTn id="28" dur="1000" fill="hold"/>
                                        <p:tgtEl>
                                          <p:spTgt spid="57"/>
                                        </p:tgtEl>
                                        <p:attrNameLst>
                                          <p:attrName>ppt_h</p:attrName>
                                        </p:attrNameLst>
                                      </p:cBhvr>
                                      <p:tavLst>
                                        <p:tav tm="0">
                                          <p:val>
                                            <p:fltVal val="0"/>
                                          </p:val>
                                        </p:tav>
                                        <p:tav tm="100000">
                                          <p:val>
                                            <p:strVal val="#ppt_h"/>
                                          </p:val>
                                        </p:tav>
                                      </p:tavLst>
                                    </p:anim>
                                    <p:animEffect transition="in" filter="fade">
                                      <p:cBhvr>
                                        <p:cTn id="29" dur="1000"/>
                                        <p:tgtEl>
                                          <p:spTgt spid="57"/>
                                        </p:tgtEl>
                                      </p:cBhvr>
                                    </p:animEffect>
                                  </p:childTnLst>
                                </p:cTn>
                              </p:par>
                              <p:par>
                                <p:cTn id="30" presetID="53" presetClass="entr" presetSubtype="16" fill="hold" nodeType="withEffect">
                                  <p:stCondLst>
                                    <p:cond delay="1000"/>
                                  </p:stCondLst>
                                  <p:childTnLst>
                                    <p:set>
                                      <p:cBhvr>
                                        <p:cTn id="31" dur="1" fill="hold">
                                          <p:stCondLst>
                                            <p:cond delay="0"/>
                                          </p:stCondLst>
                                        </p:cTn>
                                        <p:tgtEl>
                                          <p:spTgt spid="8"/>
                                        </p:tgtEl>
                                        <p:attrNameLst>
                                          <p:attrName>style.visibility</p:attrName>
                                        </p:attrNameLst>
                                      </p:cBhvr>
                                      <p:to>
                                        <p:strVal val="visible"/>
                                      </p:to>
                                    </p:set>
                                    <p:anim calcmode="lin" valueType="num">
                                      <p:cBhvr>
                                        <p:cTn id="32" dur="1000" fill="hold"/>
                                        <p:tgtEl>
                                          <p:spTgt spid="8"/>
                                        </p:tgtEl>
                                        <p:attrNameLst>
                                          <p:attrName>ppt_w</p:attrName>
                                        </p:attrNameLst>
                                      </p:cBhvr>
                                      <p:tavLst>
                                        <p:tav tm="0">
                                          <p:val>
                                            <p:fltVal val="0"/>
                                          </p:val>
                                        </p:tav>
                                        <p:tav tm="100000">
                                          <p:val>
                                            <p:strVal val="#ppt_w"/>
                                          </p:val>
                                        </p:tav>
                                      </p:tavLst>
                                    </p:anim>
                                    <p:anim calcmode="lin" valueType="num">
                                      <p:cBhvr>
                                        <p:cTn id="33" dur="1000" fill="hold"/>
                                        <p:tgtEl>
                                          <p:spTgt spid="8"/>
                                        </p:tgtEl>
                                        <p:attrNameLst>
                                          <p:attrName>ppt_h</p:attrName>
                                        </p:attrNameLst>
                                      </p:cBhvr>
                                      <p:tavLst>
                                        <p:tav tm="0">
                                          <p:val>
                                            <p:fltVal val="0"/>
                                          </p:val>
                                        </p:tav>
                                        <p:tav tm="100000">
                                          <p:val>
                                            <p:strVal val="#ppt_h"/>
                                          </p:val>
                                        </p:tav>
                                      </p:tavLst>
                                    </p:anim>
                                    <p:animEffect transition="in" filter="fade">
                                      <p:cBhvr>
                                        <p:cTn id="34" dur="1000"/>
                                        <p:tgtEl>
                                          <p:spTgt spid="8"/>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fade">
                                      <p:cBhvr>
                                        <p:cTn id="39"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19"/>
        <p:cNvGrpSpPr/>
        <p:nvPr/>
      </p:nvGrpSpPr>
      <p:grpSpPr>
        <a:xfrm>
          <a:off x="0" y="0"/>
          <a:ext cx="0" cy="0"/>
          <a:chOff x="0" y="0"/>
          <a:chExt cx="0" cy="0"/>
        </a:xfrm>
      </p:grpSpPr>
      <p:pic>
        <p:nvPicPr>
          <p:cNvPr id="6" name="Picture 5">
            <a:extLst>
              <a:ext uri="{FF2B5EF4-FFF2-40B4-BE49-F238E27FC236}">
                <a16:creationId xmlns:a16="http://schemas.microsoft.com/office/drawing/2014/main" id="{2F8929A7-8386-4226-8EC1-D55D94D5964B}"/>
              </a:ext>
            </a:extLst>
          </p:cNvPr>
          <p:cNvPicPr>
            <a:picLocks noChangeAspect="1"/>
          </p:cNvPicPr>
          <p:nvPr/>
        </p:nvPicPr>
        <p:blipFill>
          <a:blip r:embed="rId3"/>
          <a:stretch>
            <a:fillRect/>
          </a:stretch>
        </p:blipFill>
        <p:spPr>
          <a:xfrm>
            <a:off x="0" y="0"/>
            <a:ext cx="12192000" cy="6858000"/>
          </a:xfrm>
          <a:prstGeom prst="rect">
            <a:avLst/>
          </a:prstGeom>
        </p:spPr>
      </p:pic>
      <p:pic>
        <p:nvPicPr>
          <p:cNvPr id="120" name="Google Shape;120;p21"/>
          <p:cNvPicPr preferRelativeResize="0"/>
          <p:nvPr/>
        </p:nvPicPr>
        <p:blipFill>
          <a:blip r:embed="rId4">
            <a:alphaModFix/>
          </a:blip>
          <a:stretch>
            <a:fillRect/>
          </a:stretch>
        </p:blipFill>
        <p:spPr>
          <a:xfrm>
            <a:off x="415601" y="232733"/>
            <a:ext cx="1817900" cy="774200"/>
          </a:xfrm>
          <a:prstGeom prst="rect">
            <a:avLst/>
          </a:prstGeom>
          <a:noFill/>
          <a:ln>
            <a:noFill/>
          </a:ln>
        </p:spPr>
      </p:pic>
      <p:sp>
        <p:nvSpPr>
          <p:cNvPr id="121" name="Google Shape;121;p21"/>
          <p:cNvSpPr txBox="1">
            <a:spLocks noGrp="1"/>
          </p:cNvSpPr>
          <p:nvPr>
            <p:ph type="sldNum" idx="12"/>
          </p:nvPr>
        </p:nvSpPr>
        <p:spPr>
          <a:xfrm>
            <a:off x="11296611" y="6217623"/>
            <a:ext cx="731600" cy="524800"/>
          </a:xfrm>
          <a:prstGeom prst="rect">
            <a:avLst/>
          </a:prstGeom>
        </p:spPr>
        <p:txBody>
          <a:bodyPr spcFirstLastPara="1" wrap="square" lIns="121900" tIns="121900" rIns="121900" bIns="121900" anchor="ctr" anchorCtr="0">
            <a:noAutofit/>
          </a:bodyPr>
          <a:lstStyle/>
          <a:p>
            <a:pPr defTabSz="1219170">
              <a:buClr>
                <a:srgbClr val="000000"/>
              </a:buClr>
            </a:pPr>
            <a:fld id="{00000000-1234-1234-1234-123412341234}" type="slidenum">
              <a:rPr lang="en" kern="0">
                <a:solidFill>
                  <a:srgbClr val="595959"/>
                </a:solidFill>
                <a:latin typeface="Arial"/>
                <a:cs typeface="Arial"/>
                <a:sym typeface="Arial"/>
              </a:rPr>
              <a:pPr defTabSz="1219170">
                <a:buClr>
                  <a:srgbClr val="000000"/>
                </a:buClr>
              </a:pPr>
              <a:t>11</a:t>
            </a:fld>
            <a:endParaRPr kern="0">
              <a:solidFill>
                <a:srgbClr val="595959"/>
              </a:solidFill>
              <a:latin typeface="Arial"/>
              <a:cs typeface="Arial"/>
              <a:sym typeface="Arial"/>
            </a:endParaRPr>
          </a:p>
        </p:txBody>
      </p:sp>
      <p:sp>
        <p:nvSpPr>
          <p:cNvPr id="122" name="Google Shape;122;p21"/>
          <p:cNvSpPr txBox="1">
            <a:spLocks noGrp="1"/>
          </p:cNvSpPr>
          <p:nvPr>
            <p:ph type="ctrTitle" idx="4294967295"/>
          </p:nvPr>
        </p:nvSpPr>
        <p:spPr>
          <a:xfrm>
            <a:off x="415601" y="4779567"/>
            <a:ext cx="6661600" cy="697600"/>
          </a:xfrm>
          <a:prstGeom prst="rect">
            <a:avLst/>
          </a:prstGeom>
        </p:spPr>
        <p:txBody>
          <a:bodyPr spcFirstLastPara="1" wrap="square" lIns="121900" tIns="121900" rIns="121900" bIns="121900" anchor="t" anchorCtr="0">
            <a:noAutofit/>
          </a:bodyPr>
          <a:lstStyle/>
          <a:p>
            <a:r>
              <a:rPr lang="en" b="1">
                <a:latin typeface="Roboto"/>
                <a:ea typeface="Roboto"/>
                <a:cs typeface="Roboto"/>
                <a:sym typeface="Roboto"/>
              </a:rPr>
              <a:t>Preparation</a:t>
            </a:r>
            <a:endParaRPr b="1">
              <a:latin typeface="Roboto"/>
              <a:ea typeface="Roboto"/>
              <a:cs typeface="Roboto"/>
              <a:sym typeface="Roboto"/>
            </a:endParaRPr>
          </a:p>
        </p:txBody>
      </p:sp>
      <p:sp>
        <p:nvSpPr>
          <p:cNvPr id="123" name="Google Shape;123;p21"/>
          <p:cNvSpPr txBox="1">
            <a:spLocks noGrp="1"/>
          </p:cNvSpPr>
          <p:nvPr>
            <p:ph type="subTitle" idx="4294967295"/>
          </p:nvPr>
        </p:nvSpPr>
        <p:spPr>
          <a:xfrm>
            <a:off x="415593" y="5353667"/>
            <a:ext cx="6338800" cy="465600"/>
          </a:xfrm>
          <a:prstGeom prst="rect">
            <a:avLst/>
          </a:prstGeom>
        </p:spPr>
        <p:txBody>
          <a:bodyPr spcFirstLastPara="1" wrap="square" lIns="121900" tIns="121900" rIns="121900" bIns="121900" anchor="t" anchorCtr="0">
            <a:noAutofit/>
          </a:bodyPr>
          <a:lstStyle/>
          <a:p>
            <a:pPr marL="0" indent="0">
              <a:spcAft>
                <a:spcPts val="2133"/>
              </a:spcAft>
              <a:buNone/>
            </a:pPr>
            <a:r>
              <a:rPr lang="en" sz="2133">
                <a:solidFill>
                  <a:schemeClr val="dk1"/>
                </a:solidFill>
                <a:latin typeface="Roboto"/>
                <a:ea typeface="Roboto"/>
                <a:cs typeface="Roboto"/>
                <a:sym typeface="Roboto"/>
              </a:rPr>
              <a:t>How do you prepare?</a:t>
            </a:r>
            <a:endParaRPr sz="2133">
              <a:latin typeface="Roboto"/>
              <a:ea typeface="Roboto"/>
              <a:cs typeface="Roboto"/>
              <a:sym typeface="Roboto"/>
            </a:endParaRPr>
          </a:p>
        </p:txBody>
      </p:sp>
    </p:spTree>
    <p:extLst>
      <p:ext uri="{BB962C8B-B14F-4D97-AF65-F5344CB8AC3E}">
        <p14:creationId xmlns:p14="http://schemas.microsoft.com/office/powerpoint/2010/main" val="4210507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7"/>
        <p:cNvGrpSpPr/>
        <p:nvPr/>
      </p:nvGrpSpPr>
      <p:grpSpPr>
        <a:xfrm>
          <a:off x="0" y="0"/>
          <a:ext cx="0" cy="0"/>
          <a:chOff x="0" y="0"/>
          <a:chExt cx="0" cy="0"/>
        </a:xfrm>
      </p:grpSpPr>
      <p:sp>
        <p:nvSpPr>
          <p:cNvPr id="128" name="Google Shape;128;p22"/>
          <p:cNvSpPr txBox="1">
            <a:spLocks noGrp="1"/>
          </p:cNvSpPr>
          <p:nvPr>
            <p:ph type="body" idx="1"/>
          </p:nvPr>
        </p:nvSpPr>
        <p:spPr>
          <a:xfrm>
            <a:off x="415600" y="1536633"/>
            <a:ext cx="11360800" cy="2838400"/>
          </a:xfrm>
          <a:prstGeom prst="rect">
            <a:avLst/>
          </a:prstGeom>
        </p:spPr>
        <p:txBody>
          <a:bodyPr spcFirstLastPara="1" wrap="square" lIns="121900" tIns="121900" rIns="121900" bIns="121900" anchor="t" anchorCtr="0">
            <a:noAutofit/>
          </a:bodyPr>
          <a:lstStyle/>
          <a:p>
            <a:pPr marL="0" indent="0">
              <a:lnSpc>
                <a:spcPct val="150000"/>
              </a:lnSpc>
              <a:spcBef>
                <a:spcPts val="1600"/>
              </a:spcBef>
              <a:buNone/>
            </a:pPr>
            <a:r>
              <a:rPr lang="en" sz="2133" b="1" dirty="0">
                <a:solidFill>
                  <a:schemeClr val="dk1"/>
                </a:solidFill>
                <a:latin typeface="Roboto"/>
                <a:ea typeface="Roboto"/>
                <a:cs typeface="Roboto"/>
                <a:sym typeface="Roboto"/>
              </a:rPr>
              <a:t>The following should be made available to reviewer prior to the inspection:</a:t>
            </a:r>
            <a:endParaRPr sz="2133" b="1" dirty="0">
              <a:solidFill>
                <a:schemeClr val="dk1"/>
              </a:solidFill>
              <a:latin typeface="Roboto"/>
              <a:ea typeface="Roboto"/>
              <a:cs typeface="Roboto"/>
              <a:sym typeface="Roboto"/>
            </a:endParaRPr>
          </a:p>
          <a:p>
            <a:pPr marL="584185" indent="-380990">
              <a:lnSpc>
                <a:spcPct val="150000"/>
              </a:lnSpc>
              <a:spcBef>
                <a:spcPts val="1600"/>
              </a:spcBef>
              <a:buClr>
                <a:schemeClr val="dk1"/>
              </a:buClr>
              <a:buSzPts val="1200"/>
              <a:buBlip>
                <a:blip r:embed="rId4"/>
              </a:buBlip>
            </a:pPr>
            <a:r>
              <a:rPr lang="en" sz="2133" dirty="0">
                <a:solidFill>
                  <a:srgbClr val="1397FE"/>
                </a:solidFill>
                <a:latin typeface="Roboto"/>
                <a:ea typeface="Roboto"/>
                <a:cs typeface="Roboto"/>
                <a:sym typeface="Roboto"/>
              </a:rPr>
              <a:t>Occupants of the branch office</a:t>
            </a:r>
            <a:endParaRPr sz="2133" dirty="0">
              <a:solidFill>
                <a:srgbClr val="1397FE"/>
              </a:solidFill>
              <a:latin typeface="Roboto"/>
              <a:ea typeface="Roboto"/>
              <a:cs typeface="Roboto"/>
              <a:sym typeface="Roboto"/>
            </a:endParaRPr>
          </a:p>
          <a:p>
            <a:pPr marL="584185" indent="-380990">
              <a:lnSpc>
                <a:spcPct val="150000"/>
              </a:lnSpc>
              <a:buClr>
                <a:schemeClr val="dk1"/>
              </a:buClr>
              <a:buSzPts val="1200"/>
              <a:buBlip>
                <a:blip r:embed="rId4"/>
              </a:buBlip>
            </a:pPr>
            <a:r>
              <a:rPr lang="en" sz="2133" dirty="0">
                <a:solidFill>
                  <a:srgbClr val="1397FE"/>
                </a:solidFill>
                <a:latin typeface="Roboto"/>
                <a:ea typeface="Roboto"/>
                <a:cs typeface="Roboto"/>
                <a:sym typeface="Roboto"/>
              </a:rPr>
              <a:t>Product mix of the RRs in the office</a:t>
            </a:r>
            <a:endParaRPr sz="2133" dirty="0">
              <a:solidFill>
                <a:srgbClr val="1397FE"/>
              </a:solidFill>
              <a:latin typeface="Roboto"/>
              <a:ea typeface="Roboto"/>
              <a:cs typeface="Roboto"/>
              <a:sym typeface="Roboto"/>
            </a:endParaRPr>
          </a:p>
          <a:p>
            <a:pPr marL="584185" indent="-380990">
              <a:lnSpc>
                <a:spcPct val="150000"/>
              </a:lnSpc>
              <a:buClr>
                <a:schemeClr val="dk1"/>
              </a:buClr>
              <a:buSzPts val="1200"/>
              <a:buBlip>
                <a:blip r:embed="rId4"/>
              </a:buBlip>
            </a:pPr>
            <a:r>
              <a:rPr lang="en" sz="2133" dirty="0">
                <a:solidFill>
                  <a:srgbClr val="1397FE"/>
                </a:solidFill>
                <a:latin typeface="Roboto"/>
                <a:ea typeface="Roboto"/>
                <a:cs typeface="Roboto"/>
                <a:sym typeface="Roboto"/>
              </a:rPr>
              <a:t>Commissions earned over the past 12 months</a:t>
            </a:r>
            <a:endParaRPr sz="2133" dirty="0">
              <a:solidFill>
                <a:srgbClr val="1397FE"/>
              </a:solidFill>
              <a:latin typeface="Roboto"/>
              <a:ea typeface="Roboto"/>
              <a:cs typeface="Roboto"/>
              <a:sym typeface="Roboto"/>
            </a:endParaRPr>
          </a:p>
          <a:p>
            <a:pPr marL="584185" indent="-380990">
              <a:lnSpc>
                <a:spcPct val="150000"/>
              </a:lnSpc>
              <a:buClr>
                <a:schemeClr val="dk1"/>
              </a:buClr>
              <a:buSzPts val="1200"/>
              <a:buBlip>
                <a:blip r:embed="rId4"/>
              </a:buBlip>
            </a:pPr>
            <a:r>
              <a:rPr lang="en" sz="2133" dirty="0">
                <a:solidFill>
                  <a:srgbClr val="1397FE"/>
                </a:solidFill>
                <a:latin typeface="Roboto"/>
                <a:ea typeface="Roboto"/>
                <a:cs typeface="Roboto"/>
                <a:sym typeface="Roboto"/>
              </a:rPr>
              <a:t>Summary of customer complaints since last inspection</a:t>
            </a:r>
            <a:endParaRPr sz="2133" dirty="0">
              <a:solidFill>
                <a:srgbClr val="1397FE"/>
              </a:solidFill>
              <a:latin typeface="Roboto"/>
              <a:ea typeface="Roboto"/>
              <a:cs typeface="Roboto"/>
              <a:sym typeface="Roboto"/>
            </a:endParaRPr>
          </a:p>
          <a:p>
            <a:pPr marL="584185" indent="-380990">
              <a:lnSpc>
                <a:spcPct val="150000"/>
              </a:lnSpc>
              <a:buClr>
                <a:schemeClr val="dk1"/>
              </a:buClr>
              <a:buSzPts val="1200"/>
              <a:buBlip>
                <a:blip r:embed="rId4"/>
              </a:buBlip>
            </a:pPr>
            <a:r>
              <a:rPr lang="en" sz="2133" dirty="0">
                <a:solidFill>
                  <a:srgbClr val="1397FE"/>
                </a:solidFill>
                <a:latin typeface="Roboto"/>
                <a:ea typeface="Roboto"/>
                <a:cs typeface="Roboto"/>
                <a:sym typeface="Roboto"/>
              </a:rPr>
              <a:t>Deficiency letters from prior inspections</a:t>
            </a:r>
            <a:endParaRPr sz="2133" dirty="0">
              <a:solidFill>
                <a:srgbClr val="1397FE"/>
              </a:solidFill>
              <a:latin typeface="Roboto"/>
              <a:ea typeface="Roboto"/>
              <a:cs typeface="Roboto"/>
              <a:sym typeface="Roboto"/>
            </a:endParaRPr>
          </a:p>
        </p:txBody>
      </p:sp>
      <p:sp>
        <p:nvSpPr>
          <p:cNvPr id="129" name="Google Shape;129;p22"/>
          <p:cNvSpPr txBox="1">
            <a:spLocks noGrp="1"/>
          </p:cNvSpPr>
          <p:nvPr>
            <p:ph type="ctrTitle" idx="4294967295"/>
          </p:nvPr>
        </p:nvSpPr>
        <p:spPr>
          <a:xfrm>
            <a:off x="3522500" y="232733"/>
            <a:ext cx="8253600" cy="697600"/>
          </a:xfrm>
          <a:prstGeom prst="rect">
            <a:avLst/>
          </a:prstGeom>
        </p:spPr>
        <p:txBody>
          <a:bodyPr spcFirstLastPara="1" wrap="square" lIns="121900" tIns="121900" rIns="121900" bIns="121900" anchor="t" anchorCtr="0">
            <a:noAutofit/>
          </a:bodyPr>
          <a:lstStyle/>
          <a:p>
            <a:pPr algn="r"/>
            <a:r>
              <a:rPr lang="en" b="1">
                <a:latin typeface="Roboto"/>
                <a:ea typeface="Roboto"/>
                <a:cs typeface="Roboto"/>
                <a:sym typeface="Roboto"/>
              </a:rPr>
              <a:t>Preparation: by the Home Office</a:t>
            </a:r>
            <a:endParaRPr sz="3733" b="1">
              <a:latin typeface="Roboto"/>
              <a:ea typeface="Roboto"/>
              <a:cs typeface="Roboto"/>
              <a:sym typeface="Roboto"/>
            </a:endParaRPr>
          </a:p>
        </p:txBody>
      </p:sp>
      <p:pic>
        <p:nvPicPr>
          <p:cNvPr id="130" name="Google Shape;130;p22"/>
          <p:cNvPicPr preferRelativeResize="0"/>
          <p:nvPr/>
        </p:nvPicPr>
        <p:blipFill>
          <a:blip r:embed="rId5">
            <a:alphaModFix/>
          </a:blip>
          <a:stretch>
            <a:fillRect/>
          </a:stretch>
        </p:blipFill>
        <p:spPr>
          <a:xfrm>
            <a:off x="415601" y="232733"/>
            <a:ext cx="1817900" cy="774200"/>
          </a:xfrm>
          <a:prstGeom prst="rect">
            <a:avLst/>
          </a:prstGeom>
          <a:noFill/>
          <a:ln>
            <a:noFill/>
          </a:ln>
        </p:spPr>
      </p:pic>
      <p:sp>
        <p:nvSpPr>
          <p:cNvPr id="131" name="Google Shape;131;p22"/>
          <p:cNvSpPr txBox="1">
            <a:spLocks noGrp="1"/>
          </p:cNvSpPr>
          <p:nvPr>
            <p:ph type="sldNum" idx="12"/>
          </p:nvPr>
        </p:nvSpPr>
        <p:spPr>
          <a:xfrm>
            <a:off x="11296611" y="6217623"/>
            <a:ext cx="731600" cy="524800"/>
          </a:xfrm>
          <a:prstGeom prst="rect">
            <a:avLst/>
          </a:prstGeom>
        </p:spPr>
        <p:txBody>
          <a:bodyPr spcFirstLastPara="1" wrap="square" lIns="121900" tIns="121900" rIns="121900" bIns="121900" anchor="ctr" anchorCtr="0">
            <a:noAutofit/>
          </a:bodyPr>
          <a:lstStyle/>
          <a:p>
            <a:pPr defTabSz="1219170">
              <a:buClr>
                <a:srgbClr val="000000"/>
              </a:buClr>
            </a:pPr>
            <a:fld id="{00000000-1234-1234-1234-123412341234}" type="slidenum">
              <a:rPr lang="en" kern="0">
                <a:solidFill>
                  <a:srgbClr val="595959"/>
                </a:solidFill>
                <a:latin typeface="Arial"/>
                <a:cs typeface="Arial"/>
                <a:sym typeface="Arial"/>
              </a:rPr>
              <a:pPr defTabSz="1219170">
                <a:buClr>
                  <a:srgbClr val="000000"/>
                </a:buClr>
              </a:pPr>
              <a:t>12</a:t>
            </a:fld>
            <a:endParaRPr kern="0">
              <a:solidFill>
                <a:srgbClr val="595959"/>
              </a:solidFill>
              <a:latin typeface="Arial"/>
              <a:cs typeface="Arial"/>
              <a:sym typeface="Arial"/>
            </a:endParaRPr>
          </a:p>
        </p:txBody>
      </p:sp>
    </p:spTree>
    <p:extLst>
      <p:ext uri="{BB962C8B-B14F-4D97-AF65-F5344CB8AC3E}">
        <p14:creationId xmlns:p14="http://schemas.microsoft.com/office/powerpoint/2010/main" val="19280177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35"/>
        <p:cNvGrpSpPr/>
        <p:nvPr/>
      </p:nvGrpSpPr>
      <p:grpSpPr>
        <a:xfrm>
          <a:off x="0" y="0"/>
          <a:ext cx="0" cy="0"/>
          <a:chOff x="0" y="0"/>
          <a:chExt cx="0" cy="0"/>
        </a:xfrm>
      </p:grpSpPr>
      <p:sp>
        <p:nvSpPr>
          <p:cNvPr id="6" name="Google Shape;136;p23">
            <a:extLst>
              <a:ext uri="{FF2B5EF4-FFF2-40B4-BE49-F238E27FC236}">
                <a16:creationId xmlns:a16="http://schemas.microsoft.com/office/drawing/2014/main" id="{764AC4ED-D826-4421-983F-40B326D37C81}"/>
              </a:ext>
            </a:extLst>
          </p:cNvPr>
          <p:cNvSpPr txBox="1">
            <a:spLocks/>
          </p:cNvSpPr>
          <p:nvPr/>
        </p:nvSpPr>
        <p:spPr>
          <a:xfrm>
            <a:off x="415600" y="1549667"/>
            <a:ext cx="11360800" cy="28384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indent="0" defTabSz="1219170">
              <a:lnSpc>
                <a:spcPct val="150000"/>
              </a:lnSpc>
              <a:spcBef>
                <a:spcPts val="1600"/>
              </a:spcBef>
              <a:buClr>
                <a:srgbClr val="595959"/>
              </a:buClr>
              <a:buNone/>
            </a:pPr>
            <a:r>
              <a:rPr lang="en-US" sz="2133" b="1" kern="0">
                <a:solidFill>
                  <a:srgbClr val="000000"/>
                </a:solidFill>
                <a:latin typeface="Roboto"/>
                <a:ea typeface="Roboto"/>
                <a:cs typeface="Roboto"/>
                <a:sym typeface="Roboto"/>
              </a:rPr>
              <a:t>The following should be performed by the reviewer prior to the inspection:</a:t>
            </a:r>
          </a:p>
          <a:p>
            <a:pPr marL="609585" indent="-406390" defTabSz="1219170">
              <a:lnSpc>
                <a:spcPct val="150000"/>
              </a:lnSpc>
              <a:spcBef>
                <a:spcPts val="1600"/>
              </a:spcBef>
              <a:buClr>
                <a:srgbClr val="000000"/>
              </a:buClr>
              <a:buSzPts val="1200"/>
              <a:buBlip>
                <a:blip r:embed="rId4"/>
              </a:buBlip>
            </a:pPr>
            <a:r>
              <a:rPr lang="en-US" sz="2133" kern="0">
                <a:solidFill>
                  <a:srgbClr val="1397FE"/>
                </a:solidFill>
                <a:latin typeface="Roboto"/>
                <a:ea typeface="Roboto"/>
                <a:cs typeface="Roboto"/>
                <a:sym typeface="Roboto"/>
              </a:rPr>
              <a:t>Internet Search</a:t>
            </a:r>
          </a:p>
          <a:p>
            <a:pPr marL="609585" indent="-406390" defTabSz="1219170">
              <a:lnSpc>
                <a:spcPct val="150000"/>
              </a:lnSpc>
              <a:buClr>
                <a:srgbClr val="000000"/>
              </a:buClr>
              <a:buSzPts val="1200"/>
              <a:buBlip>
                <a:blip r:embed="rId4"/>
              </a:buBlip>
            </a:pPr>
            <a:endParaRPr lang="en-US" sz="2133" kern="0">
              <a:solidFill>
                <a:srgbClr val="1397FE"/>
              </a:solidFill>
              <a:latin typeface="Roboto"/>
              <a:ea typeface="Roboto"/>
              <a:cs typeface="Roboto"/>
              <a:sym typeface="Roboto"/>
            </a:endParaRPr>
          </a:p>
          <a:p>
            <a:pPr marL="609585" indent="-406390" defTabSz="1219170">
              <a:lnSpc>
                <a:spcPct val="150000"/>
              </a:lnSpc>
              <a:buClr>
                <a:srgbClr val="000000"/>
              </a:buClr>
              <a:buSzPts val="1200"/>
              <a:buBlip>
                <a:blip r:embed="rId4"/>
              </a:buBlip>
            </a:pPr>
            <a:endParaRPr lang="en-US" sz="2133" kern="0">
              <a:solidFill>
                <a:srgbClr val="1397FE"/>
              </a:solidFill>
              <a:latin typeface="Roboto"/>
              <a:ea typeface="Roboto"/>
              <a:cs typeface="Roboto"/>
              <a:sym typeface="Roboto"/>
            </a:endParaRPr>
          </a:p>
          <a:p>
            <a:pPr marL="609585" indent="-406390" defTabSz="1219170">
              <a:lnSpc>
                <a:spcPct val="150000"/>
              </a:lnSpc>
              <a:buClr>
                <a:srgbClr val="000000"/>
              </a:buClr>
              <a:buSzPts val="1200"/>
              <a:buBlip>
                <a:blip r:embed="rId4"/>
              </a:buBlip>
            </a:pPr>
            <a:endParaRPr lang="en-US" sz="2133" kern="0">
              <a:solidFill>
                <a:srgbClr val="1397FE"/>
              </a:solidFill>
              <a:latin typeface="Roboto"/>
              <a:ea typeface="Roboto"/>
              <a:cs typeface="Roboto"/>
              <a:sym typeface="Roboto"/>
            </a:endParaRPr>
          </a:p>
          <a:p>
            <a:pPr marL="609585" indent="-406390" defTabSz="1219170">
              <a:lnSpc>
                <a:spcPct val="150000"/>
              </a:lnSpc>
              <a:buClr>
                <a:srgbClr val="000000"/>
              </a:buClr>
              <a:buSzPts val="1200"/>
              <a:buBlip>
                <a:blip r:embed="rId4"/>
              </a:buBlip>
            </a:pPr>
            <a:r>
              <a:rPr lang="en-US" sz="2133" kern="0">
                <a:solidFill>
                  <a:srgbClr val="1397FE"/>
                </a:solidFill>
                <a:latin typeface="Roboto"/>
                <a:ea typeface="Roboto"/>
                <a:cs typeface="Roboto"/>
                <a:sym typeface="Roboto"/>
              </a:rPr>
              <a:t>Email search for OBAs and keywords</a:t>
            </a:r>
            <a:endParaRPr lang="en-US" sz="2133" kern="0" dirty="0">
              <a:solidFill>
                <a:srgbClr val="1397FE"/>
              </a:solidFill>
              <a:latin typeface="Roboto"/>
              <a:ea typeface="Roboto"/>
              <a:cs typeface="Roboto"/>
              <a:sym typeface="Roboto"/>
            </a:endParaRPr>
          </a:p>
        </p:txBody>
      </p:sp>
      <p:sp>
        <p:nvSpPr>
          <p:cNvPr id="7" name="TextBox 6">
            <a:extLst>
              <a:ext uri="{FF2B5EF4-FFF2-40B4-BE49-F238E27FC236}">
                <a16:creationId xmlns:a16="http://schemas.microsoft.com/office/drawing/2014/main" id="{6BB1933F-2EA9-450A-A96E-DE2C9B7A7487}"/>
              </a:ext>
            </a:extLst>
          </p:cNvPr>
          <p:cNvSpPr txBox="1"/>
          <p:nvPr/>
        </p:nvSpPr>
        <p:spPr>
          <a:xfrm>
            <a:off x="1189702" y="2892267"/>
            <a:ext cx="9477375" cy="1569469"/>
          </a:xfrm>
          <a:prstGeom prst="rect">
            <a:avLst/>
          </a:prstGeom>
          <a:noFill/>
        </p:spPr>
        <p:txBody>
          <a:bodyPr wrap="square">
            <a:spAutoFit/>
          </a:bodyPr>
          <a:lstStyle/>
          <a:p>
            <a:pPr indent="-406390" defTabSz="1219170">
              <a:lnSpc>
                <a:spcPct val="150000"/>
              </a:lnSpc>
              <a:buClr>
                <a:srgbClr val="FFAB40"/>
              </a:buClr>
              <a:buSzPts val="1200"/>
              <a:buFont typeface="Arial" panose="020B0604020202020204" pitchFamily="34" charset="0"/>
              <a:buChar char="•"/>
            </a:pPr>
            <a:r>
              <a:rPr lang="en-US" sz="2133" kern="0" dirty="0">
                <a:solidFill>
                  <a:srgbClr val="1397FE"/>
                </a:solidFill>
                <a:latin typeface="Roboto"/>
                <a:ea typeface="Roboto"/>
                <a:cs typeface="Roboto"/>
                <a:sym typeface="Roboto"/>
              </a:rPr>
              <a:t>Google name of all branch personnel, all DBAs and all disclosed OBAs</a:t>
            </a:r>
          </a:p>
          <a:p>
            <a:pPr indent="-406390" defTabSz="1219170">
              <a:lnSpc>
                <a:spcPct val="150000"/>
              </a:lnSpc>
              <a:buClr>
                <a:srgbClr val="FFAB40"/>
              </a:buClr>
              <a:buSzPts val="1200"/>
              <a:buFont typeface="Arial" panose="020B0604020202020204" pitchFamily="34" charset="0"/>
              <a:buChar char="•"/>
            </a:pPr>
            <a:r>
              <a:rPr lang="en-US" sz="2133" kern="0" dirty="0">
                <a:solidFill>
                  <a:srgbClr val="1397FE"/>
                </a:solidFill>
                <a:latin typeface="Roboto"/>
                <a:ea typeface="Roboto"/>
                <a:cs typeface="Roboto"/>
                <a:sym typeface="Roboto"/>
              </a:rPr>
              <a:t>Search Facebook, Twitter, LinkedIn and Instagram</a:t>
            </a:r>
          </a:p>
          <a:p>
            <a:pPr indent="-406390" defTabSz="1219170">
              <a:lnSpc>
                <a:spcPct val="150000"/>
              </a:lnSpc>
              <a:buClr>
                <a:srgbClr val="FFAB40"/>
              </a:buClr>
              <a:buSzPts val="1200"/>
              <a:buFont typeface="Arial" panose="020B0604020202020204" pitchFamily="34" charset="0"/>
              <a:buChar char="•"/>
            </a:pPr>
            <a:r>
              <a:rPr lang="en-US" sz="2133" kern="0" dirty="0">
                <a:solidFill>
                  <a:srgbClr val="1397FE"/>
                </a:solidFill>
                <a:latin typeface="Roboto"/>
                <a:ea typeface="Roboto"/>
                <a:cs typeface="Roboto"/>
                <a:sym typeface="Roboto"/>
              </a:rPr>
              <a:t>Search branch website, if any</a:t>
            </a:r>
          </a:p>
        </p:txBody>
      </p:sp>
      <p:sp>
        <p:nvSpPr>
          <p:cNvPr id="137" name="Google Shape;137;p23"/>
          <p:cNvSpPr txBox="1">
            <a:spLocks noGrp="1"/>
          </p:cNvSpPr>
          <p:nvPr>
            <p:ph type="ctrTitle" idx="4294967295"/>
          </p:nvPr>
        </p:nvSpPr>
        <p:spPr>
          <a:xfrm>
            <a:off x="3522500" y="232733"/>
            <a:ext cx="8253600" cy="697600"/>
          </a:xfrm>
          <a:prstGeom prst="rect">
            <a:avLst/>
          </a:prstGeom>
        </p:spPr>
        <p:txBody>
          <a:bodyPr spcFirstLastPara="1" wrap="square" lIns="121900" tIns="121900" rIns="121900" bIns="121900" anchor="t" anchorCtr="0">
            <a:noAutofit/>
          </a:bodyPr>
          <a:lstStyle/>
          <a:p>
            <a:pPr algn="r"/>
            <a:r>
              <a:rPr lang="en" b="1">
                <a:latin typeface="Roboto"/>
                <a:ea typeface="Roboto"/>
                <a:cs typeface="Roboto"/>
                <a:sym typeface="Roboto"/>
              </a:rPr>
              <a:t>Preparation: by Examiner</a:t>
            </a:r>
            <a:endParaRPr sz="3733" b="1">
              <a:latin typeface="Roboto"/>
              <a:ea typeface="Roboto"/>
              <a:cs typeface="Roboto"/>
              <a:sym typeface="Roboto"/>
            </a:endParaRPr>
          </a:p>
        </p:txBody>
      </p:sp>
      <p:pic>
        <p:nvPicPr>
          <p:cNvPr id="138" name="Google Shape;138;p23"/>
          <p:cNvPicPr preferRelativeResize="0"/>
          <p:nvPr/>
        </p:nvPicPr>
        <p:blipFill>
          <a:blip r:embed="rId5">
            <a:alphaModFix/>
          </a:blip>
          <a:stretch>
            <a:fillRect/>
          </a:stretch>
        </p:blipFill>
        <p:spPr>
          <a:xfrm>
            <a:off x="415601" y="232733"/>
            <a:ext cx="1817900" cy="774200"/>
          </a:xfrm>
          <a:prstGeom prst="rect">
            <a:avLst/>
          </a:prstGeom>
          <a:noFill/>
          <a:ln>
            <a:noFill/>
          </a:ln>
        </p:spPr>
      </p:pic>
      <p:sp>
        <p:nvSpPr>
          <p:cNvPr id="139" name="Google Shape;139;p23"/>
          <p:cNvSpPr txBox="1">
            <a:spLocks noGrp="1"/>
          </p:cNvSpPr>
          <p:nvPr>
            <p:ph type="sldNum" idx="12"/>
          </p:nvPr>
        </p:nvSpPr>
        <p:spPr>
          <a:xfrm>
            <a:off x="11296611" y="6217623"/>
            <a:ext cx="731600" cy="524800"/>
          </a:xfrm>
          <a:prstGeom prst="rect">
            <a:avLst/>
          </a:prstGeom>
        </p:spPr>
        <p:txBody>
          <a:bodyPr spcFirstLastPara="1" wrap="square" lIns="121900" tIns="121900" rIns="121900" bIns="121900" anchor="ctr" anchorCtr="0">
            <a:noAutofit/>
          </a:bodyPr>
          <a:lstStyle/>
          <a:p>
            <a:pPr defTabSz="1219170">
              <a:buClr>
                <a:srgbClr val="000000"/>
              </a:buClr>
            </a:pPr>
            <a:fld id="{00000000-1234-1234-1234-123412341234}" type="slidenum">
              <a:rPr lang="en" kern="0">
                <a:solidFill>
                  <a:srgbClr val="595959"/>
                </a:solidFill>
                <a:latin typeface="Arial"/>
                <a:cs typeface="Arial"/>
                <a:sym typeface="Arial"/>
              </a:rPr>
              <a:pPr defTabSz="1219170">
                <a:buClr>
                  <a:srgbClr val="000000"/>
                </a:buClr>
              </a:pPr>
              <a:t>13</a:t>
            </a:fld>
            <a:endParaRPr kern="0">
              <a:solidFill>
                <a:srgbClr val="595959"/>
              </a:solidFill>
              <a:latin typeface="Arial"/>
              <a:cs typeface="Arial"/>
              <a:sym typeface="Arial"/>
            </a:endParaRPr>
          </a:p>
        </p:txBody>
      </p:sp>
    </p:spTree>
    <p:extLst>
      <p:ext uri="{BB962C8B-B14F-4D97-AF65-F5344CB8AC3E}">
        <p14:creationId xmlns:p14="http://schemas.microsoft.com/office/powerpoint/2010/main" val="33305018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43"/>
        <p:cNvGrpSpPr/>
        <p:nvPr/>
      </p:nvGrpSpPr>
      <p:grpSpPr>
        <a:xfrm>
          <a:off x="0" y="0"/>
          <a:ext cx="0" cy="0"/>
          <a:chOff x="0" y="0"/>
          <a:chExt cx="0" cy="0"/>
        </a:xfrm>
      </p:grpSpPr>
      <p:sp>
        <p:nvSpPr>
          <p:cNvPr id="145" name="Google Shape;145;p24"/>
          <p:cNvSpPr txBox="1">
            <a:spLocks noGrp="1"/>
          </p:cNvSpPr>
          <p:nvPr>
            <p:ph type="ctrTitle" idx="4294967295"/>
          </p:nvPr>
        </p:nvSpPr>
        <p:spPr>
          <a:xfrm>
            <a:off x="3522500" y="232733"/>
            <a:ext cx="8253600" cy="697600"/>
          </a:xfrm>
          <a:prstGeom prst="rect">
            <a:avLst/>
          </a:prstGeom>
        </p:spPr>
        <p:txBody>
          <a:bodyPr spcFirstLastPara="1" wrap="square" lIns="121900" tIns="121900" rIns="121900" bIns="121900" anchor="t" anchorCtr="0">
            <a:noAutofit/>
          </a:bodyPr>
          <a:lstStyle/>
          <a:p>
            <a:pPr algn="r"/>
            <a:r>
              <a:rPr lang="en" b="1">
                <a:latin typeface="Roboto"/>
                <a:ea typeface="Roboto"/>
                <a:cs typeface="Roboto"/>
                <a:sym typeface="Roboto"/>
              </a:rPr>
              <a:t>Preparation: Schedule an Inspection</a:t>
            </a:r>
            <a:endParaRPr sz="3733" b="1">
              <a:latin typeface="Roboto"/>
              <a:ea typeface="Roboto"/>
              <a:cs typeface="Roboto"/>
              <a:sym typeface="Roboto"/>
            </a:endParaRPr>
          </a:p>
        </p:txBody>
      </p:sp>
      <p:pic>
        <p:nvPicPr>
          <p:cNvPr id="146" name="Google Shape;146;p24"/>
          <p:cNvPicPr preferRelativeResize="0"/>
          <p:nvPr/>
        </p:nvPicPr>
        <p:blipFill>
          <a:blip r:embed="rId4">
            <a:alphaModFix/>
          </a:blip>
          <a:stretch>
            <a:fillRect/>
          </a:stretch>
        </p:blipFill>
        <p:spPr>
          <a:xfrm>
            <a:off x="415601" y="232733"/>
            <a:ext cx="1817900" cy="774200"/>
          </a:xfrm>
          <a:prstGeom prst="rect">
            <a:avLst/>
          </a:prstGeom>
          <a:noFill/>
          <a:ln>
            <a:noFill/>
          </a:ln>
        </p:spPr>
      </p:pic>
      <p:sp>
        <p:nvSpPr>
          <p:cNvPr id="147" name="Google Shape;147;p24"/>
          <p:cNvSpPr txBox="1">
            <a:spLocks noGrp="1"/>
          </p:cNvSpPr>
          <p:nvPr>
            <p:ph type="sldNum" idx="12"/>
          </p:nvPr>
        </p:nvSpPr>
        <p:spPr>
          <a:xfrm>
            <a:off x="11296611" y="6217623"/>
            <a:ext cx="731600" cy="524800"/>
          </a:xfrm>
          <a:prstGeom prst="rect">
            <a:avLst/>
          </a:prstGeom>
        </p:spPr>
        <p:txBody>
          <a:bodyPr spcFirstLastPara="1" wrap="square" lIns="121900" tIns="121900" rIns="121900" bIns="121900" anchor="ctr" anchorCtr="0">
            <a:noAutofit/>
          </a:bodyPr>
          <a:lstStyle/>
          <a:p>
            <a:pPr defTabSz="1219170">
              <a:buClr>
                <a:srgbClr val="000000"/>
              </a:buClr>
            </a:pPr>
            <a:fld id="{00000000-1234-1234-1234-123412341234}" type="slidenum">
              <a:rPr lang="en" kern="0">
                <a:solidFill>
                  <a:srgbClr val="595959"/>
                </a:solidFill>
                <a:latin typeface="Arial"/>
                <a:cs typeface="Arial"/>
                <a:sym typeface="Arial"/>
              </a:rPr>
              <a:pPr defTabSz="1219170">
                <a:buClr>
                  <a:srgbClr val="000000"/>
                </a:buClr>
              </a:pPr>
              <a:t>14</a:t>
            </a:fld>
            <a:endParaRPr kern="0">
              <a:solidFill>
                <a:srgbClr val="595959"/>
              </a:solidFill>
              <a:latin typeface="Arial"/>
              <a:cs typeface="Arial"/>
              <a:sym typeface="Arial"/>
            </a:endParaRPr>
          </a:p>
        </p:txBody>
      </p:sp>
      <p:sp>
        <p:nvSpPr>
          <p:cNvPr id="8" name="Google Shape;144;p24">
            <a:extLst>
              <a:ext uri="{FF2B5EF4-FFF2-40B4-BE49-F238E27FC236}">
                <a16:creationId xmlns:a16="http://schemas.microsoft.com/office/drawing/2014/main" id="{49D0954A-84E6-467F-A834-6CF664BB9031}"/>
              </a:ext>
            </a:extLst>
          </p:cNvPr>
          <p:cNvSpPr txBox="1">
            <a:spLocks/>
          </p:cNvSpPr>
          <p:nvPr/>
        </p:nvSpPr>
        <p:spPr>
          <a:xfrm>
            <a:off x="-194000" y="1536633"/>
            <a:ext cx="11360800" cy="24364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1219170" indent="-406390" defTabSz="1219170">
              <a:lnSpc>
                <a:spcPct val="150000"/>
              </a:lnSpc>
              <a:spcBef>
                <a:spcPts val="1600"/>
              </a:spcBef>
              <a:buClr>
                <a:srgbClr val="000000"/>
              </a:buClr>
              <a:buSzPts val="1200"/>
              <a:buBlip>
                <a:blip r:embed="rId5"/>
              </a:buBlip>
            </a:pPr>
            <a:r>
              <a:rPr lang="en-US" sz="2133" kern="0">
                <a:solidFill>
                  <a:srgbClr val="1397FE"/>
                </a:solidFill>
                <a:latin typeface="Roboto"/>
                <a:ea typeface="Roboto"/>
                <a:cs typeface="Roboto"/>
                <a:sym typeface="Roboto"/>
              </a:rPr>
              <a:t>An inspection should take 2-3 hours for a branch office with 1-2 RRs </a:t>
            </a:r>
          </a:p>
          <a:p>
            <a:pPr marL="1219170" indent="-406390" defTabSz="1219170">
              <a:lnSpc>
                <a:spcPct val="150000"/>
              </a:lnSpc>
              <a:buClr>
                <a:srgbClr val="000000"/>
              </a:buClr>
              <a:buSzPts val="1200"/>
              <a:buBlip>
                <a:blip r:embed="rId5"/>
              </a:buBlip>
            </a:pPr>
            <a:r>
              <a:rPr lang="en-US" sz="2133" kern="0">
                <a:solidFill>
                  <a:srgbClr val="4697FF"/>
                </a:solidFill>
                <a:latin typeface="Roboto"/>
                <a:ea typeface="Roboto"/>
                <a:cs typeface="Roboto"/>
                <a:sym typeface="Roboto"/>
              </a:rPr>
              <a:t>Do not schedule more than 2-3 branch inspections in a day</a:t>
            </a:r>
          </a:p>
          <a:p>
            <a:pPr marL="1219170" indent="-406390" defTabSz="1219170">
              <a:lnSpc>
                <a:spcPct val="150000"/>
              </a:lnSpc>
              <a:buClr>
                <a:srgbClr val="000000"/>
              </a:buClr>
              <a:buSzPts val="1200"/>
              <a:buBlip>
                <a:blip r:embed="rId5"/>
              </a:buBlip>
            </a:pPr>
            <a:r>
              <a:rPr lang="en-US" sz="2133" kern="0">
                <a:solidFill>
                  <a:srgbClr val="1397FE"/>
                </a:solidFill>
                <a:latin typeface="Roboto"/>
                <a:ea typeface="Roboto"/>
                <a:cs typeface="Roboto"/>
                <a:sym typeface="Roboto"/>
              </a:rPr>
              <a:t>Schedule 2-3 weeks in advance for announced inspection</a:t>
            </a:r>
          </a:p>
          <a:p>
            <a:pPr marL="1219170" indent="-406390" defTabSz="1219170">
              <a:lnSpc>
                <a:spcPct val="150000"/>
              </a:lnSpc>
              <a:buClr>
                <a:srgbClr val="000000"/>
              </a:buClr>
              <a:buSzPts val="1200"/>
              <a:buBlip>
                <a:blip r:embed="rId5"/>
              </a:buBlip>
            </a:pPr>
            <a:r>
              <a:rPr lang="en-US" sz="2133" kern="0">
                <a:solidFill>
                  <a:srgbClr val="1397FE"/>
                </a:solidFill>
                <a:latin typeface="Roboto"/>
                <a:ea typeface="Roboto"/>
                <a:cs typeface="Roboto"/>
                <a:sym typeface="Roboto"/>
              </a:rPr>
              <a:t>All PICs and RRs should be present to answer questions during the inspection</a:t>
            </a:r>
            <a:endParaRPr lang="en-US" sz="2133" kern="0" dirty="0">
              <a:solidFill>
                <a:srgbClr val="1397FE"/>
              </a:solidFill>
              <a:latin typeface="Roboto"/>
              <a:ea typeface="Roboto"/>
              <a:cs typeface="Roboto"/>
              <a:sym typeface="Roboto"/>
            </a:endParaRPr>
          </a:p>
        </p:txBody>
      </p:sp>
    </p:spTree>
    <p:extLst>
      <p:ext uri="{BB962C8B-B14F-4D97-AF65-F5344CB8AC3E}">
        <p14:creationId xmlns:p14="http://schemas.microsoft.com/office/powerpoint/2010/main" val="27321206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51"/>
        <p:cNvGrpSpPr/>
        <p:nvPr/>
      </p:nvGrpSpPr>
      <p:grpSpPr>
        <a:xfrm>
          <a:off x="0" y="0"/>
          <a:ext cx="0" cy="0"/>
          <a:chOff x="0" y="0"/>
          <a:chExt cx="0" cy="0"/>
        </a:xfrm>
      </p:grpSpPr>
      <p:sp>
        <p:nvSpPr>
          <p:cNvPr id="153" name="Google Shape;153;p25"/>
          <p:cNvSpPr txBox="1">
            <a:spLocks noGrp="1"/>
          </p:cNvSpPr>
          <p:nvPr>
            <p:ph type="ctrTitle" idx="4294967295"/>
          </p:nvPr>
        </p:nvSpPr>
        <p:spPr>
          <a:xfrm>
            <a:off x="3080167" y="232733"/>
            <a:ext cx="8696000" cy="697600"/>
          </a:xfrm>
          <a:prstGeom prst="rect">
            <a:avLst/>
          </a:prstGeom>
        </p:spPr>
        <p:txBody>
          <a:bodyPr spcFirstLastPara="1" wrap="square" lIns="121900" tIns="121900" rIns="121900" bIns="121900" anchor="t" anchorCtr="0">
            <a:noAutofit/>
          </a:bodyPr>
          <a:lstStyle/>
          <a:p>
            <a:pPr algn="r"/>
            <a:r>
              <a:rPr lang="en" b="1">
                <a:latin typeface="Roboto"/>
                <a:ea typeface="Roboto"/>
                <a:cs typeface="Roboto"/>
                <a:sym typeface="Roboto"/>
              </a:rPr>
              <a:t>Preparation: Conducting the Inspection</a:t>
            </a:r>
            <a:endParaRPr sz="3733" b="1">
              <a:latin typeface="Roboto"/>
              <a:ea typeface="Roboto"/>
              <a:cs typeface="Roboto"/>
              <a:sym typeface="Roboto"/>
            </a:endParaRPr>
          </a:p>
        </p:txBody>
      </p:sp>
      <p:pic>
        <p:nvPicPr>
          <p:cNvPr id="154" name="Google Shape;154;p25"/>
          <p:cNvPicPr preferRelativeResize="0"/>
          <p:nvPr/>
        </p:nvPicPr>
        <p:blipFill>
          <a:blip r:embed="rId4">
            <a:alphaModFix/>
          </a:blip>
          <a:stretch>
            <a:fillRect/>
          </a:stretch>
        </p:blipFill>
        <p:spPr>
          <a:xfrm>
            <a:off x="415601" y="232733"/>
            <a:ext cx="1817900" cy="774200"/>
          </a:xfrm>
          <a:prstGeom prst="rect">
            <a:avLst/>
          </a:prstGeom>
          <a:noFill/>
          <a:ln>
            <a:noFill/>
          </a:ln>
        </p:spPr>
      </p:pic>
      <p:sp>
        <p:nvSpPr>
          <p:cNvPr id="155" name="Google Shape;155;p25"/>
          <p:cNvSpPr txBox="1">
            <a:spLocks noGrp="1"/>
          </p:cNvSpPr>
          <p:nvPr>
            <p:ph type="sldNum" idx="12"/>
          </p:nvPr>
        </p:nvSpPr>
        <p:spPr>
          <a:xfrm>
            <a:off x="11296611" y="6217623"/>
            <a:ext cx="731600" cy="524800"/>
          </a:xfrm>
          <a:prstGeom prst="rect">
            <a:avLst/>
          </a:prstGeom>
        </p:spPr>
        <p:txBody>
          <a:bodyPr spcFirstLastPara="1" wrap="square" lIns="121900" tIns="121900" rIns="121900" bIns="121900" anchor="ctr" anchorCtr="0">
            <a:noAutofit/>
          </a:bodyPr>
          <a:lstStyle/>
          <a:p>
            <a:pPr defTabSz="1219170">
              <a:buClr>
                <a:srgbClr val="000000"/>
              </a:buClr>
            </a:pPr>
            <a:fld id="{00000000-1234-1234-1234-123412341234}" type="slidenum">
              <a:rPr lang="en" kern="0">
                <a:solidFill>
                  <a:srgbClr val="595959"/>
                </a:solidFill>
                <a:latin typeface="Arial"/>
                <a:cs typeface="Arial"/>
                <a:sym typeface="Arial"/>
              </a:rPr>
              <a:pPr defTabSz="1219170">
                <a:buClr>
                  <a:srgbClr val="000000"/>
                </a:buClr>
              </a:pPr>
              <a:t>15</a:t>
            </a:fld>
            <a:endParaRPr kern="0">
              <a:solidFill>
                <a:srgbClr val="595959"/>
              </a:solidFill>
              <a:latin typeface="Arial"/>
              <a:cs typeface="Arial"/>
              <a:sym typeface="Arial"/>
            </a:endParaRPr>
          </a:p>
        </p:txBody>
      </p:sp>
      <p:sp>
        <p:nvSpPr>
          <p:cNvPr id="8" name="TextBox 7">
            <a:extLst>
              <a:ext uri="{FF2B5EF4-FFF2-40B4-BE49-F238E27FC236}">
                <a16:creationId xmlns:a16="http://schemas.microsoft.com/office/drawing/2014/main" id="{8E537C04-29D2-42C5-9CAE-CF871EC82B1E}"/>
              </a:ext>
            </a:extLst>
          </p:cNvPr>
          <p:cNvSpPr txBox="1"/>
          <p:nvPr/>
        </p:nvSpPr>
        <p:spPr>
          <a:xfrm>
            <a:off x="-190503" y="2466149"/>
            <a:ext cx="10839451" cy="2554225"/>
          </a:xfrm>
          <a:prstGeom prst="rect">
            <a:avLst/>
          </a:prstGeom>
          <a:noFill/>
        </p:spPr>
        <p:txBody>
          <a:bodyPr wrap="square">
            <a:spAutoFit/>
          </a:bodyPr>
          <a:lstStyle/>
          <a:p>
            <a:pPr marL="1219170" indent="-406390" defTabSz="1219170">
              <a:lnSpc>
                <a:spcPct val="150000"/>
              </a:lnSpc>
              <a:spcBef>
                <a:spcPts val="1600"/>
              </a:spcBef>
              <a:buClr>
                <a:srgbClr val="000000"/>
              </a:buClr>
              <a:buSzPts val="1200"/>
              <a:buBlip>
                <a:blip r:embed="rId5"/>
              </a:buBlip>
            </a:pPr>
            <a:r>
              <a:rPr lang="en-US" sz="2133" kern="0" dirty="0">
                <a:solidFill>
                  <a:srgbClr val="4697FF"/>
                </a:solidFill>
                <a:latin typeface="Roboto"/>
                <a:ea typeface="Roboto"/>
                <a:cs typeface="Roboto"/>
                <a:sym typeface="Roboto"/>
              </a:rPr>
              <a:t>Experience vs. inexperience: Send an examiner with experience who possesses at least a Series 7</a:t>
            </a:r>
          </a:p>
          <a:p>
            <a:pPr marL="1219170" indent="-406390" defTabSz="1219170">
              <a:lnSpc>
                <a:spcPct val="150000"/>
              </a:lnSpc>
              <a:buClr>
                <a:srgbClr val="000000"/>
              </a:buClr>
              <a:buSzPts val="1200"/>
              <a:buBlip>
                <a:blip r:embed="rId5"/>
              </a:buBlip>
            </a:pPr>
            <a:r>
              <a:rPr lang="en-US" sz="2133" kern="0" dirty="0">
                <a:solidFill>
                  <a:srgbClr val="4697FF"/>
                </a:solidFill>
                <a:latin typeface="Roboto"/>
                <a:ea typeface="Roboto"/>
                <a:cs typeface="Roboto"/>
                <a:sym typeface="Roboto"/>
              </a:rPr>
              <a:t>Sending an OSJ or his/her delegate to conduct an inspection provides little protection;  they have little/no training and they have a conflict of interest</a:t>
            </a:r>
          </a:p>
          <a:p>
            <a:pPr marL="1219170" indent="-406390" defTabSz="1219170">
              <a:lnSpc>
                <a:spcPct val="150000"/>
              </a:lnSpc>
              <a:buClr>
                <a:srgbClr val="000000"/>
              </a:buClr>
              <a:buSzPts val="1200"/>
              <a:buBlip>
                <a:blip r:embed="rId5"/>
              </a:buBlip>
            </a:pPr>
            <a:r>
              <a:rPr lang="en-US" sz="2133" kern="0" dirty="0">
                <a:solidFill>
                  <a:srgbClr val="4697FF"/>
                </a:solidFill>
                <a:latin typeface="Roboto"/>
                <a:ea typeface="Roboto"/>
                <a:cs typeface="Roboto"/>
                <a:sym typeface="Roboto"/>
              </a:rPr>
              <a:t>Do not have the same examiner inspect an office 3 years in a row</a:t>
            </a:r>
          </a:p>
        </p:txBody>
      </p:sp>
      <p:sp>
        <p:nvSpPr>
          <p:cNvPr id="9" name="Google Shape;152;p25">
            <a:extLst>
              <a:ext uri="{FF2B5EF4-FFF2-40B4-BE49-F238E27FC236}">
                <a16:creationId xmlns:a16="http://schemas.microsoft.com/office/drawing/2014/main" id="{93B4CCF7-A2B2-4259-B2B1-6F4F711B0A29}"/>
              </a:ext>
            </a:extLst>
          </p:cNvPr>
          <p:cNvSpPr txBox="1">
            <a:spLocks noGrp="1"/>
          </p:cNvSpPr>
          <p:nvPr>
            <p:ph type="body" idx="1"/>
          </p:nvPr>
        </p:nvSpPr>
        <p:spPr>
          <a:xfrm>
            <a:off x="415600" y="1536634"/>
            <a:ext cx="11360800" cy="977961"/>
          </a:xfrm>
          <a:prstGeom prst="rect">
            <a:avLst/>
          </a:prstGeom>
        </p:spPr>
        <p:txBody>
          <a:bodyPr spcFirstLastPara="1" wrap="square" lIns="121900" tIns="121900" rIns="121900" bIns="121900" anchor="t" anchorCtr="0">
            <a:noAutofit/>
          </a:bodyPr>
          <a:lstStyle/>
          <a:p>
            <a:pPr marL="0" indent="0">
              <a:lnSpc>
                <a:spcPct val="150000"/>
              </a:lnSpc>
              <a:spcBef>
                <a:spcPts val="1600"/>
              </a:spcBef>
              <a:buNone/>
            </a:pPr>
            <a:r>
              <a:rPr lang="en" sz="2133" b="1" dirty="0">
                <a:solidFill>
                  <a:schemeClr val="dk1"/>
                </a:solidFill>
                <a:latin typeface="Roboto"/>
                <a:ea typeface="Roboto"/>
                <a:cs typeface="Roboto"/>
                <a:sym typeface="Roboto"/>
              </a:rPr>
              <a:t>Who should conduct the inspection?</a:t>
            </a:r>
          </a:p>
        </p:txBody>
      </p:sp>
    </p:spTree>
    <p:extLst>
      <p:ext uri="{BB962C8B-B14F-4D97-AF65-F5344CB8AC3E}">
        <p14:creationId xmlns:p14="http://schemas.microsoft.com/office/powerpoint/2010/main" val="10716240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59"/>
        <p:cNvGrpSpPr/>
        <p:nvPr/>
      </p:nvGrpSpPr>
      <p:grpSpPr>
        <a:xfrm>
          <a:off x="0" y="0"/>
          <a:ext cx="0" cy="0"/>
          <a:chOff x="0" y="0"/>
          <a:chExt cx="0" cy="0"/>
        </a:xfrm>
      </p:grpSpPr>
      <p:pic>
        <p:nvPicPr>
          <p:cNvPr id="6" name="Picture 5">
            <a:extLst>
              <a:ext uri="{FF2B5EF4-FFF2-40B4-BE49-F238E27FC236}">
                <a16:creationId xmlns:a16="http://schemas.microsoft.com/office/drawing/2014/main" id="{C185FC48-CB0B-4C8C-9F81-0A11D677EC45}"/>
              </a:ext>
            </a:extLst>
          </p:cNvPr>
          <p:cNvPicPr>
            <a:picLocks noChangeAspect="1"/>
          </p:cNvPicPr>
          <p:nvPr/>
        </p:nvPicPr>
        <p:blipFill>
          <a:blip r:embed="rId3"/>
          <a:stretch>
            <a:fillRect/>
          </a:stretch>
        </p:blipFill>
        <p:spPr>
          <a:xfrm>
            <a:off x="0" y="0"/>
            <a:ext cx="12192000" cy="6858000"/>
          </a:xfrm>
          <a:prstGeom prst="rect">
            <a:avLst/>
          </a:prstGeom>
        </p:spPr>
      </p:pic>
      <p:pic>
        <p:nvPicPr>
          <p:cNvPr id="160" name="Google Shape;160;p26"/>
          <p:cNvPicPr preferRelativeResize="0"/>
          <p:nvPr/>
        </p:nvPicPr>
        <p:blipFill>
          <a:blip r:embed="rId4">
            <a:alphaModFix/>
          </a:blip>
          <a:stretch>
            <a:fillRect/>
          </a:stretch>
        </p:blipFill>
        <p:spPr>
          <a:xfrm>
            <a:off x="415601" y="232733"/>
            <a:ext cx="1817900" cy="774200"/>
          </a:xfrm>
          <a:prstGeom prst="rect">
            <a:avLst/>
          </a:prstGeom>
          <a:noFill/>
          <a:ln>
            <a:noFill/>
          </a:ln>
        </p:spPr>
      </p:pic>
      <p:sp>
        <p:nvSpPr>
          <p:cNvPr id="161" name="Google Shape;161;p26"/>
          <p:cNvSpPr txBox="1">
            <a:spLocks noGrp="1"/>
          </p:cNvSpPr>
          <p:nvPr>
            <p:ph type="sldNum" idx="12"/>
          </p:nvPr>
        </p:nvSpPr>
        <p:spPr>
          <a:xfrm>
            <a:off x="11296611" y="6217623"/>
            <a:ext cx="731600" cy="524800"/>
          </a:xfrm>
          <a:prstGeom prst="rect">
            <a:avLst/>
          </a:prstGeom>
        </p:spPr>
        <p:txBody>
          <a:bodyPr spcFirstLastPara="1" wrap="square" lIns="121900" tIns="121900" rIns="121900" bIns="121900" anchor="ctr" anchorCtr="0">
            <a:noAutofit/>
          </a:bodyPr>
          <a:lstStyle/>
          <a:p>
            <a:pPr defTabSz="1219170">
              <a:buClr>
                <a:srgbClr val="000000"/>
              </a:buClr>
            </a:pPr>
            <a:fld id="{00000000-1234-1234-1234-123412341234}" type="slidenum">
              <a:rPr lang="en" kern="0">
                <a:solidFill>
                  <a:srgbClr val="595959"/>
                </a:solidFill>
                <a:latin typeface="Arial"/>
                <a:cs typeface="Arial"/>
                <a:sym typeface="Arial"/>
              </a:rPr>
              <a:pPr defTabSz="1219170">
                <a:buClr>
                  <a:srgbClr val="000000"/>
                </a:buClr>
              </a:pPr>
              <a:t>16</a:t>
            </a:fld>
            <a:endParaRPr kern="0">
              <a:solidFill>
                <a:srgbClr val="595959"/>
              </a:solidFill>
              <a:latin typeface="Arial"/>
              <a:cs typeface="Arial"/>
              <a:sym typeface="Arial"/>
            </a:endParaRPr>
          </a:p>
        </p:txBody>
      </p:sp>
      <p:sp>
        <p:nvSpPr>
          <p:cNvPr id="162" name="Google Shape;162;p26"/>
          <p:cNvSpPr txBox="1">
            <a:spLocks noGrp="1"/>
          </p:cNvSpPr>
          <p:nvPr>
            <p:ph type="ctrTitle" idx="4294967295"/>
          </p:nvPr>
        </p:nvSpPr>
        <p:spPr>
          <a:xfrm>
            <a:off x="415601" y="4779567"/>
            <a:ext cx="6661600" cy="697600"/>
          </a:xfrm>
          <a:prstGeom prst="rect">
            <a:avLst/>
          </a:prstGeom>
        </p:spPr>
        <p:txBody>
          <a:bodyPr spcFirstLastPara="1" wrap="square" lIns="121900" tIns="121900" rIns="121900" bIns="121900" anchor="t" anchorCtr="0">
            <a:noAutofit/>
          </a:bodyPr>
          <a:lstStyle/>
          <a:p>
            <a:r>
              <a:rPr lang="en" b="1" dirty="0">
                <a:latin typeface="Roboto"/>
                <a:ea typeface="Roboto"/>
                <a:cs typeface="Roboto"/>
                <a:sym typeface="Roboto"/>
              </a:rPr>
              <a:t>Getting Started</a:t>
            </a:r>
            <a:endParaRPr b="1" dirty="0">
              <a:latin typeface="Roboto"/>
              <a:ea typeface="Roboto"/>
              <a:cs typeface="Roboto"/>
              <a:sym typeface="Roboto"/>
            </a:endParaRPr>
          </a:p>
        </p:txBody>
      </p:sp>
      <p:sp>
        <p:nvSpPr>
          <p:cNvPr id="163" name="Google Shape;163;p26"/>
          <p:cNvSpPr txBox="1">
            <a:spLocks noGrp="1"/>
          </p:cNvSpPr>
          <p:nvPr>
            <p:ph type="subTitle" idx="4294967295"/>
          </p:nvPr>
        </p:nvSpPr>
        <p:spPr>
          <a:xfrm>
            <a:off x="415593" y="5353667"/>
            <a:ext cx="6338800" cy="465600"/>
          </a:xfrm>
          <a:prstGeom prst="rect">
            <a:avLst/>
          </a:prstGeom>
        </p:spPr>
        <p:txBody>
          <a:bodyPr spcFirstLastPara="1" wrap="square" lIns="121900" tIns="121900" rIns="121900" bIns="121900" anchor="t" anchorCtr="0">
            <a:noAutofit/>
          </a:bodyPr>
          <a:lstStyle/>
          <a:p>
            <a:pPr marL="0" indent="0">
              <a:spcAft>
                <a:spcPts val="2133"/>
              </a:spcAft>
              <a:buNone/>
            </a:pPr>
            <a:r>
              <a:rPr lang="en" sz="2133" dirty="0">
                <a:solidFill>
                  <a:schemeClr val="dk1"/>
                </a:solidFill>
                <a:latin typeface="Roboto"/>
                <a:ea typeface="Roboto"/>
                <a:cs typeface="Roboto"/>
                <a:sym typeface="Roboto"/>
              </a:rPr>
              <a:t>All you need to know</a:t>
            </a:r>
            <a:endParaRPr sz="2133" dirty="0">
              <a:latin typeface="Roboto"/>
              <a:ea typeface="Roboto"/>
              <a:cs typeface="Roboto"/>
              <a:sym typeface="Roboto"/>
            </a:endParaRPr>
          </a:p>
        </p:txBody>
      </p:sp>
    </p:spTree>
    <p:extLst>
      <p:ext uri="{BB962C8B-B14F-4D97-AF65-F5344CB8AC3E}">
        <p14:creationId xmlns:p14="http://schemas.microsoft.com/office/powerpoint/2010/main" val="418746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67"/>
        <p:cNvGrpSpPr/>
        <p:nvPr/>
      </p:nvGrpSpPr>
      <p:grpSpPr>
        <a:xfrm>
          <a:off x="0" y="0"/>
          <a:ext cx="0" cy="0"/>
          <a:chOff x="0" y="0"/>
          <a:chExt cx="0" cy="0"/>
        </a:xfrm>
      </p:grpSpPr>
      <p:sp>
        <p:nvSpPr>
          <p:cNvPr id="169" name="Google Shape;169;p27"/>
          <p:cNvSpPr txBox="1">
            <a:spLocks noGrp="1"/>
          </p:cNvSpPr>
          <p:nvPr>
            <p:ph type="ctrTitle" idx="4294967295"/>
          </p:nvPr>
        </p:nvSpPr>
        <p:spPr>
          <a:xfrm>
            <a:off x="3080167" y="232733"/>
            <a:ext cx="8696000" cy="697600"/>
          </a:xfrm>
          <a:prstGeom prst="rect">
            <a:avLst/>
          </a:prstGeom>
        </p:spPr>
        <p:txBody>
          <a:bodyPr spcFirstLastPara="1" wrap="square" lIns="121900" tIns="121900" rIns="121900" bIns="121900" anchor="t" anchorCtr="0">
            <a:noAutofit/>
          </a:bodyPr>
          <a:lstStyle/>
          <a:p>
            <a:pPr algn="r"/>
            <a:r>
              <a:rPr lang="en" b="1">
                <a:latin typeface="Roboto"/>
                <a:ea typeface="Roboto"/>
                <a:cs typeface="Roboto"/>
                <a:sym typeface="Roboto"/>
              </a:rPr>
              <a:t>Getting Started: The Inspection</a:t>
            </a:r>
            <a:endParaRPr sz="3733" b="1">
              <a:latin typeface="Roboto"/>
              <a:ea typeface="Roboto"/>
              <a:cs typeface="Roboto"/>
              <a:sym typeface="Roboto"/>
            </a:endParaRPr>
          </a:p>
        </p:txBody>
      </p:sp>
      <p:pic>
        <p:nvPicPr>
          <p:cNvPr id="170" name="Google Shape;170;p27"/>
          <p:cNvPicPr preferRelativeResize="0"/>
          <p:nvPr/>
        </p:nvPicPr>
        <p:blipFill>
          <a:blip r:embed="rId4">
            <a:alphaModFix/>
          </a:blip>
          <a:stretch>
            <a:fillRect/>
          </a:stretch>
        </p:blipFill>
        <p:spPr>
          <a:xfrm>
            <a:off x="415601" y="232733"/>
            <a:ext cx="1817900" cy="774200"/>
          </a:xfrm>
          <a:prstGeom prst="rect">
            <a:avLst/>
          </a:prstGeom>
          <a:noFill/>
          <a:ln>
            <a:noFill/>
          </a:ln>
        </p:spPr>
      </p:pic>
      <p:sp>
        <p:nvSpPr>
          <p:cNvPr id="171" name="Google Shape;171;p27"/>
          <p:cNvSpPr txBox="1">
            <a:spLocks noGrp="1"/>
          </p:cNvSpPr>
          <p:nvPr>
            <p:ph type="sldNum" idx="12"/>
          </p:nvPr>
        </p:nvSpPr>
        <p:spPr>
          <a:xfrm>
            <a:off x="11296611" y="6217623"/>
            <a:ext cx="731600" cy="524800"/>
          </a:xfrm>
          <a:prstGeom prst="rect">
            <a:avLst/>
          </a:prstGeom>
        </p:spPr>
        <p:txBody>
          <a:bodyPr spcFirstLastPara="1" wrap="square" lIns="121900" tIns="121900" rIns="121900" bIns="121900" anchor="ctr" anchorCtr="0">
            <a:noAutofit/>
          </a:bodyPr>
          <a:lstStyle/>
          <a:p>
            <a:pPr defTabSz="1219170">
              <a:buClr>
                <a:srgbClr val="000000"/>
              </a:buClr>
            </a:pPr>
            <a:fld id="{00000000-1234-1234-1234-123412341234}" type="slidenum">
              <a:rPr lang="en" kern="0">
                <a:solidFill>
                  <a:srgbClr val="595959"/>
                </a:solidFill>
                <a:latin typeface="Arial"/>
                <a:cs typeface="Arial"/>
                <a:sym typeface="Arial"/>
              </a:rPr>
              <a:pPr defTabSz="1219170">
                <a:buClr>
                  <a:srgbClr val="000000"/>
                </a:buClr>
              </a:pPr>
              <a:t>17</a:t>
            </a:fld>
            <a:endParaRPr kern="0">
              <a:solidFill>
                <a:srgbClr val="595959"/>
              </a:solidFill>
              <a:latin typeface="Arial"/>
              <a:cs typeface="Arial"/>
              <a:sym typeface="Arial"/>
            </a:endParaRPr>
          </a:p>
        </p:txBody>
      </p:sp>
      <p:sp>
        <p:nvSpPr>
          <p:cNvPr id="8" name="Google Shape;168;p27">
            <a:extLst>
              <a:ext uri="{FF2B5EF4-FFF2-40B4-BE49-F238E27FC236}">
                <a16:creationId xmlns:a16="http://schemas.microsoft.com/office/drawing/2014/main" id="{D0B68C52-1B54-4E21-A2EE-3A5BFEC9D279}"/>
              </a:ext>
            </a:extLst>
          </p:cNvPr>
          <p:cNvSpPr txBox="1">
            <a:spLocks noGrp="1"/>
          </p:cNvSpPr>
          <p:nvPr>
            <p:ph type="body" idx="1"/>
          </p:nvPr>
        </p:nvSpPr>
        <p:spPr>
          <a:xfrm>
            <a:off x="-194001" y="1536633"/>
            <a:ext cx="11360800" cy="2436400"/>
          </a:xfrm>
          <a:prstGeom prst="rect">
            <a:avLst/>
          </a:prstGeom>
        </p:spPr>
        <p:txBody>
          <a:bodyPr spcFirstLastPara="1" wrap="square" lIns="121900" tIns="121900" rIns="121900" bIns="121900" anchor="t" anchorCtr="0">
            <a:noAutofit/>
          </a:bodyPr>
          <a:lstStyle/>
          <a:p>
            <a:pPr marL="1041374" indent="-228594">
              <a:lnSpc>
                <a:spcPct val="150000"/>
              </a:lnSpc>
              <a:spcBef>
                <a:spcPts val="1600"/>
              </a:spcBef>
              <a:buClr>
                <a:schemeClr val="dk1"/>
              </a:buClr>
              <a:buSzPts val="1200"/>
              <a:buBlip>
                <a:blip r:embed="rId5"/>
              </a:buBlip>
            </a:pPr>
            <a:r>
              <a:rPr lang="en" sz="2133" dirty="0">
                <a:solidFill>
                  <a:srgbClr val="4697FF"/>
                </a:solidFill>
                <a:latin typeface="Roboto"/>
                <a:ea typeface="Roboto"/>
                <a:cs typeface="Roboto"/>
                <a:sym typeface="Roboto"/>
              </a:rPr>
              <a:t>Photos of the building directory</a:t>
            </a:r>
            <a:endParaRPr sz="2133" dirty="0">
              <a:solidFill>
                <a:srgbClr val="4697FF"/>
              </a:solidFill>
              <a:latin typeface="Roboto"/>
              <a:ea typeface="Roboto"/>
              <a:cs typeface="Roboto"/>
              <a:sym typeface="Roboto"/>
            </a:endParaRPr>
          </a:p>
          <a:p>
            <a:pPr marL="1041374" indent="-228594">
              <a:lnSpc>
                <a:spcPct val="150000"/>
              </a:lnSpc>
              <a:buClr>
                <a:schemeClr val="dk1"/>
              </a:buClr>
              <a:buSzPts val="1200"/>
              <a:buBlip>
                <a:blip r:embed="rId5"/>
              </a:buBlip>
            </a:pPr>
            <a:r>
              <a:rPr lang="en" sz="2133" dirty="0">
                <a:solidFill>
                  <a:srgbClr val="4697FF"/>
                </a:solidFill>
                <a:latin typeface="Roboto"/>
                <a:ea typeface="Roboto"/>
                <a:cs typeface="Roboto"/>
                <a:sym typeface="Roboto"/>
              </a:rPr>
              <a:t>Photos of </a:t>
            </a:r>
            <a:r>
              <a:rPr lang="en-US" sz="2133" dirty="0">
                <a:solidFill>
                  <a:srgbClr val="4697FF"/>
                </a:solidFill>
                <a:latin typeface="Roboto"/>
                <a:ea typeface="Roboto"/>
                <a:cs typeface="Roboto"/>
                <a:sym typeface="Roboto"/>
              </a:rPr>
              <a:t>door</a:t>
            </a:r>
          </a:p>
          <a:p>
            <a:pPr marL="1041374" indent="-228594">
              <a:lnSpc>
                <a:spcPct val="150000"/>
              </a:lnSpc>
              <a:buClr>
                <a:schemeClr val="dk1"/>
              </a:buClr>
              <a:buSzPts val="1200"/>
              <a:buBlip>
                <a:blip r:embed="rId5"/>
              </a:buBlip>
            </a:pPr>
            <a:r>
              <a:rPr lang="en-US" sz="2133" dirty="0">
                <a:solidFill>
                  <a:srgbClr val="4697FF"/>
                </a:solidFill>
                <a:latin typeface="Roboto"/>
                <a:ea typeface="Roboto"/>
                <a:cs typeface="Roboto"/>
                <a:sym typeface="Roboto"/>
              </a:rPr>
              <a:t>Photos of SIPC and BD signage</a:t>
            </a:r>
            <a:endParaRPr sz="2133" dirty="0">
              <a:solidFill>
                <a:srgbClr val="4697FF"/>
              </a:solidFill>
              <a:latin typeface="Roboto"/>
              <a:ea typeface="Roboto"/>
              <a:cs typeface="Roboto"/>
              <a:sym typeface="Roboto"/>
            </a:endParaRPr>
          </a:p>
          <a:p>
            <a:pPr marL="1041374" indent="-228594">
              <a:lnSpc>
                <a:spcPct val="150000"/>
              </a:lnSpc>
              <a:buClr>
                <a:schemeClr val="dk1"/>
              </a:buClr>
              <a:buSzPts val="1200"/>
              <a:buBlip>
                <a:blip r:embed="rId5"/>
              </a:buBlip>
            </a:pPr>
            <a:r>
              <a:rPr lang="en" sz="2133" dirty="0">
                <a:solidFill>
                  <a:srgbClr val="4697FF"/>
                </a:solidFill>
                <a:latin typeface="Roboto"/>
                <a:ea typeface="Roboto"/>
                <a:cs typeface="Roboto"/>
                <a:sym typeface="Roboto"/>
              </a:rPr>
              <a:t>Photos of the internal office structure and layout</a:t>
            </a:r>
          </a:p>
          <a:p>
            <a:pPr marL="1041374" indent="-228594">
              <a:lnSpc>
                <a:spcPct val="150000"/>
              </a:lnSpc>
              <a:buClr>
                <a:schemeClr val="dk1"/>
              </a:buClr>
              <a:buSzPts val="1200"/>
              <a:buBlip>
                <a:blip r:embed="rId5"/>
              </a:buBlip>
            </a:pPr>
            <a:r>
              <a:rPr lang="en" sz="2133" dirty="0">
                <a:solidFill>
                  <a:srgbClr val="4697FF"/>
                </a:solidFill>
                <a:latin typeface="Roboto"/>
                <a:ea typeface="Roboto"/>
                <a:cs typeface="Roboto"/>
                <a:sym typeface="Roboto"/>
              </a:rPr>
              <a:t>Photos of external signage, if any</a:t>
            </a:r>
            <a:endParaRPr sz="2133" dirty="0">
              <a:solidFill>
                <a:srgbClr val="4697FF"/>
              </a:solidFill>
              <a:latin typeface="Roboto"/>
              <a:ea typeface="Roboto"/>
              <a:cs typeface="Roboto"/>
              <a:sym typeface="Roboto"/>
            </a:endParaRPr>
          </a:p>
        </p:txBody>
      </p:sp>
    </p:spTree>
    <p:extLst>
      <p:ext uri="{BB962C8B-B14F-4D97-AF65-F5344CB8AC3E}">
        <p14:creationId xmlns:p14="http://schemas.microsoft.com/office/powerpoint/2010/main" val="16596943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75"/>
        <p:cNvGrpSpPr/>
        <p:nvPr/>
      </p:nvGrpSpPr>
      <p:grpSpPr>
        <a:xfrm>
          <a:off x="0" y="0"/>
          <a:ext cx="0" cy="0"/>
          <a:chOff x="0" y="0"/>
          <a:chExt cx="0" cy="0"/>
        </a:xfrm>
      </p:grpSpPr>
      <p:sp>
        <p:nvSpPr>
          <p:cNvPr id="177" name="Google Shape;177;p28"/>
          <p:cNvSpPr txBox="1">
            <a:spLocks noGrp="1"/>
          </p:cNvSpPr>
          <p:nvPr>
            <p:ph type="ctrTitle" idx="4294967295"/>
          </p:nvPr>
        </p:nvSpPr>
        <p:spPr>
          <a:xfrm>
            <a:off x="3080167" y="232733"/>
            <a:ext cx="8696000" cy="697600"/>
          </a:xfrm>
          <a:prstGeom prst="rect">
            <a:avLst/>
          </a:prstGeom>
        </p:spPr>
        <p:txBody>
          <a:bodyPr spcFirstLastPara="1" wrap="square" lIns="121900" tIns="121900" rIns="121900" bIns="121900" anchor="t" anchorCtr="0">
            <a:noAutofit/>
          </a:bodyPr>
          <a:lstStyle/>
          <a:p>
            <a:pPr algn="r"/>
            <a:r>
              <a:rPr lang="en" b="1">
                <a:latin typeface="Roboto"/>
                <a:ea typeface="Roboto"/>
                <a:cs typeface="Roboto"/>
                <a:sym typeface="Roboto"/>
              </a:rPr>
              <a:t>Getting Started: The Questionnaire</a:t>
            </a:r>
            <a:endParaRPr sz="3733" b="1">
              <a:latin typeface="Roboto"/>
              <a:ea typeface="Roboto"/>
              <a:cs typeface="Roboto"/>
              <a:sym typeface="Roboto"/>
            </a:endParaRPr>
          </a:p>
        </p:txBody>
      </p:sp>
      <p:pic>
        <p:nvPicPr>
          <p:cNvPr id="178" name="Google Shape;178;p28"/>
          <p:cNvPicPr preferRelativeResize="0"/>
          <p:nvPr/>
        </p:nvPicPr>
        <p:blipFill>
          <a:blip r:embed="rId4">
            <a:alphaModFix/>
          </a:blip>
          <a:stretch>
            <a:fillRect/>
          </a:stretch>
        </p:blipFill>
        <p:spPr>
          <a:xfrm>
            <a:off x="415601" y="232733"/>
            <a:ext cx="1817900" cy="774200"/>
          </a:xfrm>
          <a:prstGeom prst="rect">
            <a:avLst/>
          </a:prstGeom>
          <a:noFill/>
          <a:ln>
            <a:noFill/>
          </a:ln>
        </p:spPr>
      </p:pic>
      <p:sp>
        <p:nvSpPr>
          <p:cNvPr id="179" name="Google Shape;179;p28"/>
          <p:cNvSpPr txBox="1">
            <a:spLocks noGrp="1"/>
          </p:cNvSpPr>
          <p:nvPr>
            <p:ph type="sldNum" idx="12"/>
          </p:nvPr>
        </p:nvSpPr>
        <p:spPr>
          <a:xfrm>
            <a:off x="11296611" y="6217623"/>
            <a:ext cx="731600" cy="524800"/>
          </a:xfrm>
          <a:prstGeom prst="rect">
            <a:avLst/>
          </a:prstGeom>
        </p:spPr>
        <p:txBody>
          <a:bodyPr spcFirstLastPara="1" wrap="square" lIns="121900" tIns="121900" rIns="121900" bIns="121900" anchor="ctr" anchorCtr="0">
            <a:noAutofit/>
          </a:bodyPr>
          <a:lstStyle/>
          <a:p>
            <a:pPr defTabSz="1219170">
              <a:buClr>
                <a:srgbClr val="000000"/>
              </a:buClr>
            </a:pPr>
            <a:fld id="{00000000-1234-1234-1234-123412341234}" type="slidenum">
              <a:rPr lang="en" kern="0">
                <a:solidFill>
                  <a:srgbClr val="595959"/>
                </a:solidFill>
                <a:latin typeface="Arial"/>
                <a:cs typeface="Arial"/>
                <a:sym typeface="Arial"/>
              </a:rPr>
              <a:pPr defTabSz="1219170">
                <a:buClr>
                  <a:srgbClr val="000000"/>
                </a:buClr>
              </a:pPr>
              <a:t>18</a:t>
            </a:fld>
            <a:endParaRPr kern="0">
              <a:solidFill>
                <a:srgbClr val="595959"/>
              </a:solidFill>
              <a:latin typeface="Arial"/>
              <a:cs typeface="Arial"/>
              <a:sym typeface="Arial"/>
            </a:endParaRPr>
          </a:p>
        </p:txBody>
      </p:sp>
      <p:sp>
        <p:nvSpPr>
          <p:cNvPr id="8" name="Google Shape;176;p28">
            <a:extLst>
              <a:ext uri="{FF2B5EF4-FFF2-40B4-BE49-F238E27FC236}">
                <a16:creationId xmlns:a16="http://schemas.microsoft.com/office/drawing/2014/main" id="{467DFCC6-47B8-4A84-BB5C-24A6CABA06ED}"/>
              </a:ext>
            </a:extLst>
          </p:cNvPr>
          <p:cNvSpPr txBox="1">
            <a:spLocks noGrp="1"/>
          </p:cNvSpPr>
          <p:nvPr>
            <p:ph type="body" idx="1"/>
          </p:nvPr>
        </p:nvSpPr>
        <p:spPr>
          <a:xfrm>
            <a:off x="-203524" y="1442800"/>
            <a:ext cx="11360800" cy="3972400"/>
          </a:xfrm>
          <a:prstGeom prst="rect">
            <a:avLst/>
          </a:prstGeom>
        </p:spPr>
        <p:txBody>
          <a:bodyPr spcFirstLastPara="1" wrap="square" lIns="121900" tIns="121900" rIns="121900" bIns="121900" anchor="t" anchorCtr="0">
            <a:noAutofit/>
          </a:bodyPr>
          <a:lstStyle/>
          <a:p>
            <a:pPr marL="1219170" indent="-406390">
              <a:lnSpc>
                <a:spcPct val="150000"/>
              </a:lnSpc>
              <a:spcBef>
                <a:spcPts val="1600"/>
              </a:spcBef>
              <a:buClr>
                <a:schemeClr val="dk1"/>
              </a:buClr>
              <a:buSzPts val="1200"/>
              <a:buFont typeface="Roboto"/>
              <a:buAutoNum type="arabicPeriod"/>
            </a:pPr>
            <a:r>
              <a:rPr lang="en" sz="1733" dirty="0">
                <a:solidFill>
                  <a:srgbClr val="4697FF"/>
                </a:solidFill>
                <a:latin typeface="Roboto"/>
                <a:ea typeface="Roboto"/>
                <a:cs typeface="Roboto"/>
                <a:sym typeface="Roboto"/>
              </a:rPr>
              <a:t>Stop asking “airline” questions;  save them for the ACQ</a:t>
            </a:r>
            <a:endParaRPr sz="1733" dirty="0">
              <a:solidFill>
                <a:srgbClr val="4697FF"/>
              </a:solidFill>
              <a:latin typeface="Roboto"/>
              <a:ea typeface="Roboto"/>
              <a:cs typeface="Roboto"/>
              <a:sym typeface="Roboto"/>
            </a:endParaRPr>
          </a:p>
          <a:p>
            <a:pPr marL="1219170" indent="-406390">
              <a:lnSpc>
                <a:spcPct val="150000"/>
              </a:lnSpc>
              <a:buClr>
                <a:schemeClr val="dk1"/>
              </a:buClr>
              <a:buSzPts val="1200"/>
              <a:buFont typeface="Roboto"/>
              <a:buAutoNum type="arabicPeriod"/>
            </a:pPr>
            <a:r>
              <a:rPr lang="en" sz="1733" dirty="0">
                <a:solidFill>
                  <a:srgbClr val="4697FF"/>
                </a:solidFill>
                <a:latin typeface="Roboto"/>
                <a:ea typeface="Roboto"/>
                <a:cs typeface="Roboto"/>
                <a:sym typeface="Roboto"/>
              </a:rPr>
              <a:t>Stop looking at random customer files and reviewing transactions – what do you expect to find?</a:t>
            </a:r>
            <a:endParaRPr sz="1733" dirty="0">
              <a:solidFill>
                <a:srgbClr val="4697FF"/>
              </a:solidFill>
              <a:latin typeface="Roboto"/>
              <a:ea typeface="Roboto"/>
              <a:cs typeface="Roboto"/>
              <a:sym typeface="Roboto"/>
            </a:endParaRPr>
          </a:p>
          <a:p>
            <a:pPr marL="1219170" indent="-406390">
              <a:lnSpc>
                <a:spcPct val="150000"/>
              </a:lnSpc>
              <a:buClr>
                <a:schemeClr val="dk1"/>
              </a:buClr>
              <a:buSzPts val="1200"/>
              <a:buFont typeface="Roboto"/>
              <a:buAutoNum type="arabicPeriod"/>
            </a:pPr>
            <a:r>
              <a:rPr lang="en" sz="1733" dirty="0">
                <a:solidFill>
                  <a:srgbClr val="4697FF"/>
                </a:solidFill>
                <a:latin typeface="Roboto"/>
                <a:ea typeface="Roboto"/>
                <a:cs typeface="Roboto"/>
                <a:sym typeface="Roboto"/>
              </a:rPr>
              <a:t>Review customer files for pre-signed forms</a:t>
            </a:r>
            <a:endParaRPr sz="1733" dirty="0">
              <a:solidFill>
                <a:srgbClr val="4697FF"/>
              </a:solidFill>
              <a:latin typeface="Roboto"/>
              <a:ea typeface="Roboto"/>
              <a:cs typeface="Roboto"/>
              <a:sym typeface="Roboto"/>
            </a:endParaRPr>
          </a:p>
          <a:p>
            <a:pPr marL="1219170" indent="-406390">
              <a:lnSpc>
                <a:spcPct val="150000"/>
              </a:lnSpc>
              <a:buClr>
                <a:schemeClr val="dk1"/>
              </a:buClr>
              <a:buSzPts val="1200"/>
              <a:buFont typeface="Roboto"/>
              <a:buAutoNum type="arabicPeriod"/>
            </a:pPr>
            <a:r>
              <a:rPr lang="en" sz="1733" dirty="0">
                <a:solidFill>
                  <a:srgbClr val="4697FF"/>
                </a:solidFill>
                <a:latin typeface="Roboto"/>
                <a:ea typeface="Roboto"/>
                <a:cs typeface="Roboto"/>
                <a:sym typeface="Roboto"/>
              </a:rPr>
              <a:t>Open every drawer and office doors</a:t>
            </a:r>
            <a:endParaRPr sz="1733" dirty="0">
              <a:solidFill>
                <a:srgbClr val="4697FF"/>
              </a:solidFill>
              <a:latin typeface="Roboto"/>
              <a:ea typeface="Roboto"/>
              <a:cs typeface="Roboto"/>
              <a:sym typeface="Roboto"/>
            </a:endParaRPr>
          </a:p>
          <a:p>
            <a:pPr marL="1219170" indent="-406390">
              <a:lnSpc>
                <a:spcPct val="150000"/>
              </a:lnSpc>
              <a:buClr>
                <a:schemeClr val="dk1"/>
              </a:buClr>
              <a:buSzPts val="1200"/>
              <a:buFont typeface="Roboto"/>
              <a:buAutoNum type="arabicPeriod"/>
            </a:pPr>
            <a:r>
              <a:rPr lang="en" sz="1733" dirty="0">
                <a:solidFill>
                  <a:srgbClr val="4697FF"/>
                </a:solidFill>
                <a:latin typeface="Roboto"/>
                <a:ea typeface="Roboto"/>
                <a:cs typeface="Roboto"/>
                <a:sym typeface="Roboto"/>
              </a:rPr>
              <a:t>Get details on office sharing, if any</a:t>
            </a:r>
            <a:endParaRPr sz="1733" dirty="0">
              <a:solidFill>
                <a:srgbClr val="4697FF"/>
              </a:solidFill>
              <a:latin typeface="Roboto"/>
              <a:ea typeface="Roboto"/>
              <a:cs typeface="Roboto"/>
              <a:sym typeface="Roboto"/>
            </a:endParaRPr>
          </a:p>
          <a:p>
            <a:pPr marL="1219170" indent="-406390">
              <a:lnSpc>
                <a:spcPct val="150000"/>
              </a:lnSpc>
              <a:buClr>
                <a:schemeClr val="dk1"/>
              </a:buClr>
              <a:buSzPts val="1200"/>
              <a:buFont typeface="Roboto"/>
              <a:buAutoNum type="arabicPeriod"/>
            </a:pPr>
            <a:r>
              <a:rPr lang="en" sz="1733" dirty="0">
                <a:solidFill>
                  <a:srgbClr val="4697FF"/>
                </a:solidFill>
                <a:latin typeface="Roboto"/>
                <a:ea typeface="Roboto"/>
                <a:cs typeface="Roboto"/>
                <a:sym typeface="Roboto"/>
              </a:rPr>
              <a:t>Be aware of sharing mailboxes and/or office addresses</a:t>
            </a:r>
          </a:p>
          <a:p>
            <a:pPr marL="1219170" indent="-406390">
              <a:lnSpc>
                <a:spcPct val="150000"/>
              </a:lnSpc>
              <a:buClr>
                <a:schemeClr val="dk1"/>
              </a:buClr>
              <a:buSzPts val="1200"/>
              <a:buFont typeface="Roboto"/>
              <a:buAutoNum type="arabicPeriod"/>
            </a:pPr>
            <a:r>
              <a:rPr lang="en-US" sz="1733" dirty="0">
                <a:solidFill>
                  <a:srgbClr val="4697FF"/>
                </a:solidFill>
                <a:latin typeface="Roboto"/>
                <a:ea typeface="Roboto"/>
                <a:cs typeface="Roboto"/>
                <a:sym typeface="Roboto"/>
              </a:rPr>
              <a:t>Verify that all computers are secure</a:t>
            </a:r>
          </a:p>
          <a:p>
            <a:pPr marL="1219170" indent="-406390">
              <a:lnSpc>
                <a:spcPct val="150000"/>
              </a:lnSpc>
              <a:buClr>
                <a:schemeClr val="dk1"/>
              </a:buClr>
              <a:buSzPts val="1200"/>
              <a:buFont typeface="Roboto"/>
              <a:buAutoNum type="arabicPeriod"/>
            </a:pPr>
            <a:r>
              <a:rPr lang="en-US" sz="1733" dirty="0">
                <a:solidFill>
                  <a:srgbClr val="4697FF"/>
                </a:solidFill>
                <a:latin typeface="Roboto"/>
                <a:ea typeface="Roboto"/>
                <a:cs typeface="Roboto"/>
                <a:sym typeface="Roboto"/>
              </a:rPr>
              <a:t>Verify that </a:t>
            </a:r>
            <a:r>
              <a:rPr lang="en-US" sz="1733" dirty="0" err="1">
                <a:solidFill>
                  <a:srgbClr val="4697FF"/>
                </a:solidFill>
                <a:latin typeface="Roboto"/>
                <a:ea typeface="Roboto"/>
                <a:cs typeface="Roboto"/>
                <a:sym typeface="Roboto"/>
              </a:rPr>
              <a:t>WiFi</a:t>
            </a:r>
            <a:r>
              <a:rPr lang="en-US" sz="1733" dirty="0">
                <a:solidFill>
                  <a:srgbClr val="4697FF"/>
                </a:solidFill>
                <a:latin typeface="Roboto"/>
                <a:ea typeface="Roboto"/>
                <a:cs typeface="Roboto"/>
                <a:sym typeface="Roboto"/>
              </a:rPr>
              <a:t> is secure</a:t>
            </a:r>
          </a:p>
          <a:p>
            <a:pPr marL="1219170" indent="-406390">
              <a:lnSpc>
                <a:spcPct val="150000"/>
              </a:lnSpc>
              <a:buClr>
                <a:schemeClr val="dk1"/>
              </a:buClr>
              <a:buSzPts val="1200"/>
              <a:buFont typeface="Roboto"/>
              <a:buAutoNum type="arabicPeriod"/>
            </a:pPr>
            <a:r>
              <a:rPr lang="en-US" sz="1733" dirty="0">
                <a:solidFill>
                  <a:srgbClr val="4697FF"/>
                </a:solidFill>
                <a:latin typeface="Roboto"/>
                <a:ea typeface="Roboto"/>
                <a:cs typeface="Roboto"/>
                <a:sym typeface="Roboto"/>
              </a:rPr>
              <a:t>Verify that anti-virus software is up-to-date</a:t>
            </a:r>
          </a:p>
          <a:p>
            <a:pPr marL="1219170" indent="-406390">
              <a:lnSpc>
                <a:spcPct val="150000"/>
              </a:lnSpc>
              <a:buClr>
                <a:schemeClr val="dk1"/>
              </a:buClr>
              <a:buSzPts val="1200"/>
              <a:buFont typeface="Roboto"/>
              <a:buAutoNum type="arabicPeriod"/>
            </a:pPr>
            <a:r>
              <a:rPr lang="en-US" sz="1733" dirty="0">
                <a:solidFill>
                  <a:srgbClr val="4697FF"/>
                </a:solidFill>
                <a:latin typeface="Roboto"/>
                <a:ea typeface="Roboto"/>
                <a:cs typeface="Roboto"/>
                <a:sym typeface="Roboto"/>
              </a:rPr>
              <a:t>Copy of IT contract, as applicable; review for confidentiality clause</a:t>
            </a:r>
          </a:p>
          <a:p>
            <a:pPr marL="1219170" indent="-406390">
              <a:lnSpc>
                <a:spcPct val="150000"/>
              </a:lnSpc>
              <a:buClr>
                <a:schemeClr val="dk1"/>
              </a:buClr>
              <a:buSzPts val="1200"/>
              <a:buFont typeface="Roboto"/>
              <a:buAutoNum type="arabicPeriod"/>
            </a:pPr>
            <a:r>
              <a:rPr lang="en-US" sz="1733" dirty="0">
                <a:solidFill>
                  <a:srgbClr val="4697FF"/>
                </a:solidFill>
                <a:latin typeface="Roboto"/>
                <a:ea typeface="Roboto"/>
                <a:cs typeface="Roboto"/>
                <a:sym typeface="Roboto"/>
              </a:rPr>
              <a:t>Verify "clean desk" policy (i.e., cleaning crew access may be an issue)</a:t>
            </a:r>
            <a:endParaRPr sz="1733" dirty="0">
              <a:solidFill>
                <a:srgbClr val="4697FF"/>
              </a:solidFill>
              <a:latin typeface="Roboto"/>
              <a:ea typeface="Roboto"/>
              <a:cs typeface="Roboto"/>
              <a:sym typeface="Roboto"/>
            </a:endParaRPr>
          </a:p>
        </p:txBody>
      </p:sp>
    </p:spTree>
    <p:extLst>
      <p:ext uri="{BB962C8B-B14F-4D97-AF65-F5344CB8AC3E}">
        <p14:creationId xmlns:p14="http://schemas.microsoft.com/office/powerpoint/2010/main" val="14430103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1"/>
        <p:cNvGrpSpPr/>
        <p:nvPr/>
      </p:nvGrpSpPr>
      <p:grpSpPr>
        <a:xfrm>
          <a:off x="0" y="0"/>
          <a:ext cx="0" cy="0"/>
          <a:chOff x="0" y="0"/>
          <a:chExt cx="0" cy="0"/>
        </a:xfrm>
      </p:grpSpPr>
      <p:sp>
        <p:nvSpPr>
          <p:cNvPr id="113" name="Google Shape;113;p20"/>
          <p:cNvSpPr txBox="1">
            <a:spLocks noGrp="1"/>
          </p:cNvSpPr>
          <p:nvPr>
            <p:ph type="ctrTitle" idx="4294967295"/>
          </p:nvPr>
        </p:nvSpPr>
        <p:spPr>
          <a:xfrm>
            <a:off x="3522500" y="232733"/>
            <a:ext cx="8253600" cy="697600"/>
          </a:xfrm>
          <a:prstGeom prst="rect">
            <a:avLst/>
          </a:prstGeom>
        </p:spPr>
        <p:txBody>
          <a:bodyPr spcFirstLastPara="1" wrap="square" lIns="121900" tIns="121900" rIns="121900" bIns="121900" anchor="t" anchorCtr="0">
            <a:noAutofit/>
          </a:bodyPr>
          <a:lstStyle/>
          <a:p>
            <a:pPr algn="r"/>
            <a:r>
              <a:rPr lang="en" b="1" dirty="0">
                <a:latin typeface="Roboto"/>
                <a:ea typeface="Roboto"/>
                <a:cs typeface="Roboto"/>
                <a:sym typeface="Roboto"/>
              </a:rPr>
              <a:t>Getting Started: Workpapers</a:t>
            </a:r>
            <a:endParaRPr sz="3733" b="1" dirty="0">
              <a:latin typeface="Roboto"/>
              <a:ea typeface="Roboto"/>
              <a:cs typeface="Roboto"/>
              <a:sym typeface="Roboto"/>
            </a:endParaRPr>
          </a:p>
        </p:txBody>
      </p:sp>
      <p:pic>
        <p:nvPicPr>
          <p:cNvPr id="114" name="Google Shape;114;p20"/>
          <p:cNvPicPr preferRelativeResize="0"/>
          <p:nvPr/>
        </p:nvPicPr>
        <p:blipFill>
          <a:blip r:embed="rId4">
            <a:alphaModFix/>
          </a:blip>
          <a:stretch>
            <a:fillRect/>
          </a:stretch>
        </p:blipFill>
        <p:spPr>
          <a:xfrm>
            <a:off x="415601" y="232733"/>
            <a:ext cx="1817900" cy="774200"/>
          </a:xfrm>
          <a:prstGeom prst="rect">
            <a:avLst/>
          </a:prstGeom>
          <a:noFill/>
          <a:ln>
            <a:noFill/>
          </a:ln>
        </p:spPr>
      </p:pic>
      <p:sp>
        <p:nvSpPr>
          <p:cNvPr id="115" name="Google Shape;115;p20"/>
          <p:cNvSpPr txBox="1">
            <a:spLocks noGrp="1"/>
          </p:cNvSpPr>
          <p:nvPr>
            <p:ph type="sldNum" idx="12"/>
          </p:nvPr>
        </p:nvSpPr>
        <p:spPr>
          <a:xfrm>
            <a:off x="11309339" y="6217911"/>
            <a:ext cx="731600" cy="524800"/>
          </a:xfrm>
          <a:prstGeom prst="rect">
            <a:avLst/>
          </a:prstGeom>
        </p:spPr>
        <p:txBody>
          <a:bodyPr spcFirstLastPara="1" wrap="square" lIns="121900" tIns="121900" rIns="121900" bIns="121900" anchor="ctr" anchorCtr="0">
            <a:noAutofit/>
          </a:bodyPr>
          <a:lstStyle/>
          <a:p>
            <a:pPr defTabSz="1219170">
              <a:buClr>
                <a:srgbClr val="000000"/>
              </a:buClr>
            </a:pPr>
            <a:fld id="{00000000-1234-1234-1234-123412341234}" type="slidenum">
              <a:rPr lang="en" kern="0">
                <a:solidFill>
                  <a:srgbClr val="000000"/>
                </a:solidFill>
                <a:latin typeface="Roboto" panose="02000000000000000000" pitchFamily="2" charset="0"/>
                <a:ea typeface="Roboto" panose="02000000000000000000" pitchFamily="2" charset="0"/>
                <a:cs typeface="Arial"/>
                <a:sym typeface="Arial"/>
              </a:rPr>
              <a:pPr defTabSz="1219170">
                <a:buClr>
                  <a:srgbClr val="000000"/>
                </a:buClr>
              </a:pPr>
              <a:t>19</a:t>
            </a:fld>
            <a:endParaRPr kern="0" dirty="0">
              <a:solidFill>
                <a:srgbClr val="000000"/>
              </a:solidFill>
              <a:latin typeface="Roboto" panose="02000000000000000000" pitchFamily="2" charset="0"/>
              <a:ea typeface="Roboto" panose="02000000000000000000" pitchFamily="2" charset="0"/>
              <a:cs typeface="Arial"/>
              <a:sym typeface="Arial"/>
            </a:endParaRPr>
          </a:p>
        </p:txBody>
      </p:sp>
      <p:sp>
        <p:nvSpPr>
          <p:cNvPr id="15" name="Google Shape;112;p20">
            <a:extLst>
              <a:ext uri="{FF2B5EF4-FFF2-40B4-BE49-F238E27FC236}">
                <a16:creationId xmlns:a16="http://schemas.microsoft.com/office/drawing/2014/main" id="{F6DD1E1D-E95D-4522-A179-EE90E3D71AD9}"/>
              </a:ext>
            </a:extLst>
          </p:cNvPr>
          <p:cNvSpPr txBox="1">
            <a:spLocks/>
          </p:cNvSpPr>
          <p:nvPr/>
        </p:nvSpPr>
        <p:spPr>
          <a:xfrm>
            <a:off x="7150448" y="10011493"/>
            <a:ext cx="3375313" cy="891607"/>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indent="0" defTabSz="1219170">
              <a:spcBef>
                <a:spcPts val="1600"/>
              </a:spcBef>
              <a:buClr>
                <a:srgbClr val="595959"/>
              </a:buClr>
              <a:buNone/>
            </a:pPr>
            <a:r>
              <a:rPr lang="en-US" sz="1600" b="1" kern="0" dirty="0">
                <a:solidFill>
                  <a:srgbClr val="4697FF"/>
                </a:solidFill>
                <a:latin typeface="Roboto" panose="02000000000000000000" pitchFamily="2" charset="0"/>
                <a:ea typeface="Roboto" panose="02000000000000000000" pitchFamily="2" charset="0"/>
                <a:cs typeface="Roboto"/>
                <a:sym typeface="Roboto"/>
              </a:rPr>
              <a:t>Recommended credit report</a:t>
            </a:r>
          </a:p>
        </p:txBody>
      </p:sp>
      <p:grpSp>
        <p:nvGrpSpPr>
          <p:cNvPr id="222" name="Group 221">
            <a:extLst>
              <a:ext uri="{FF2B5EF4-FFF2-40B4-BE49-F238E27FC236}">
                <a16:creationId xmlns:a16="http://schemas.microsoft.com/office/drawing/2014/main" id="{0330C5BD-9798-4A7E-8549-A6AB6C72A0F4}"/>
              </a:ext>
            </a:extLst>
          </p:cNvPr>
          <p:cNvGrpSpPr/>
          <p:nvPr/>
        </p:nvGrpSpPr>
        <p:grpSpPr>
          <a:xfrm>
            <a:off x="2341009" y="7816991"/>
            <a:ext cx="1474575" cy="1886012"/>
            <a:chOff x="918496" y="1628622"/>
            <a:chExt cx="1105931" cy="1414509"/>
          </a:xfrm>
        </p:grpSpPr>
        <p:grpSp>
          <p:nvGrpSpPr>
            <p:cNvPr id="223" name="Group 222">
              <a:extLst>
                <a:ext uri="{FF2B5EF4-FFF2-40B4-BE49-F238E27FC236}">
                  <a16:creationId xmlns:a16="http://schemas.microsoft.com/office/drawing/2014/main" id="{F0B0242D-7AE3-4B5E-B16E-016DA4F721FA}"/>
                </a:ext>
              </a:extLst>
            </p:cNvPr>
            <p:cNvGrpSpPr/>
            <p:nvPr/>
          </p:nvGrpSpPr>
          <p:grpSpPr>
            <a:xfrm>
              <a:off x="918496" y="1677381"/>
              <a:ext cx="1105931" cy="1365750"/>
              <a:chOff x="1574034" y="1853571"/>
              <a:chExt cx="1105931" cy="1365750"/>
            </a:xfrm>
          </p:grpSpPr>
          <p:sp>
            <p:nvSpPr>
              <p:cNvPr id="226" name="Google Shape;112;p20">
                <a:extLst>
                  <a:ext uri="{FF2B5EF4-FFF2-40B4-BE49-F238E27FC236}">
                    <a16:creationId xmlns:a16="http://schemas.microsoft.com/office/drawing/2014/main" id="{740BD8C7-00C2-4C1E-993C-210F1B200E48}"/>
                  </a:ext>
                </a:extLst>
              </p:cNvPr>
              <p:cNvSpPr txBox="1">
                <a:spLocks/>
              </p:cNvSpPr>
              <p:nvPr/>
            </p:nvSpPr>
            <p:spPr>
              <a:xfrm>
                <a:off x="1574034" y="2550616"/>
                <a:ext cx="1105931" cy="668705"/>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indent="0" defTabSz="1219170">
                  <a:spcBef>
                    <a:spcPts val="1600"/>
                  </a:spcBef>
                  <a:buClr>
                    <a:srgbClr val="595959"/>
                  </a:buClr>
                  <a:buNone/>
                </a:pPr>
                <a:r>
                  <a:rPr lang="en-US" sz="1600" b="1" kern="0" dirty="0">
                    <a:solidFill>
                      <a:srgbClr val="FFAB40"/>
                    </a:solidFill>
                    <a:latin typeface="Roboto"/>
                    <a:ea typeface="Roboto"/>
                    <a:cs typeface="Roboto"/>
                    <a:sym typeface="Roboto"/>
                  </a:rPr>
                  <a:t>Credit report</a:t>
                </a:r>
              </a:p>
            </p:txBody>
          </p:sp>
          <p:sp>
            <p:nvSpPr>
              <p:cNvPr id="227" name="Oval 226">
                <a:extLst>
                  <a:ext uri="{FF2B5EF4-FFF2-40B4-BE49-F238E27FC236}">
                    <a16:creationId xmlns:a16="http://schemas.microsoft.com/office/drawing/2014/main" id="{2700AA5E-3A1E-4A6B-8632-92030F33D2E4}"/>
                  </a:ext>
                </a:extLst>
              </p:cNvPr>
              <p:cNvSpPr/>
              <p:nvPr/>
            </p:nvSpPr>
            <p:spPr>
              <a:xfrm>
                <a:off x="1713224" y="1853571"/>
                <a:ext cx="838200" cy="838200"/>
              </a:xfrm>
              <a:prstGeom prst="ellipse">
                <a:avLst/>
              </a:prstGeom>
              <a:noFill/>
              <a:ln w="57150">
                <a:solidFill>
                  <a:srgbClr val="FFAB40"/>
                </a:solidFill>
              </a:ln>
              <a:effectLst>
                <a:outerShdw blurRad="50800" dist="38100" dir="2700000" algn="tl" rotWithShape="0">
                  <a:srgbClr val="96C4FF"/>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a:endParaRPr>
              </a:p>
            </p:txBody>
          </p:sp>
        </p:grpSp>
        <p:pic>
          <p:nvPicPr>
            <p:cNvPr id="224" name="Graphic 223" descr="Speedometer Middle">
              <a:extLst>
                <a:ext uri="{FF2B5EF4-FFF2-40B4-BE49-F238E27FC236}">
                  <a16:creationId xmlns:a16="http://schemas.microsoft.com/office/drawing/2014/main" id="{4AEF1609-C1E6-426A-A580-4533DD16A1E1}"/>
                </a:ext>
              </a:extLst>
            </p:cNvPr>
            <p:cNvPicPr>
              <a:picLocks noChangeAspect="1"/>
            </p:cNvPicPr>
            <p:nvPr/>
          </p:nvPicPr>
          <p:blipFill>
            <a:blip r:embed="rId5">
              <a:extLst>
                <a:ext uri="{96DAC541-7B7A-43D3-8B79-37D633B846F1}">
                  <asvg:svgBlip xmlns="" xmlns:asvg="http://schemas.microsoft.com/office/drawing/2016/SVG/main" r:embed="rId6"/>
                </a:ext>
              </a:extLst>
            </a:blip>
            <a:stretch>
              <a:fillRect/>
            </a:stretch>
          </p:blipFill>
          <p:spPr>
            <a:xfrm>
              <a:off x="1135552" y="1628622"/>
              <a:ext cx="671820" cy="671820"/>
            </a:xfrm>
            <a:prstGeom prst="rect">
              <a:avLst/>
            </a:prstGeom>
            <a:effectLst>
              <a:outerShdw blurRad="50800" dist="38100" dir="2700000" algn="tl" rotWithShape="0">
                <a:srgbClr val="96C4FF"/>
              </a:outerShdw>
            </a:effectLst>
          </p:spPr>
        </p:pic>
        <p:sp>
          <p:nvSpPr>
            <p:cNvPr id="225" name="Google Shape;112;p20">
              <a:extLst>
                <a:ext uri="{FF2B5EF4-FFF2-40B4-BE49-F238E27FC236}">
                  <a16:creationId xmlns:a16="http://schemas.microsoft.com/office/drawing/2014/main" id="{A5059C28-ED81-4CC3-B709-0BCA966AF5B6}"/>
                </a:ext>
              </a:extLst>
            </p:cNvPr>
            <p:cNvSpPr txBox="1">
              <a:spLocks/>
            </p:cNvSpPr>
            <p:nvPr/>
          </p:nvSpPr>
          <p:spPr>
            <a:xfrm>
              <a:off x="1182073" y="1807002"/>
              <a:ext cx="647721" cy="668705"/>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indent="0" defTabSz="1219170">
                <a:spcBef>
                  <a:spcPts val="1600"/>
                </a:spcBef>
                <a:buClr>
                  <a:srgbClr val="595959"/>
                </a:buClr>
                <a:buNone/>
              </a:pPr>
              <a:r>
                <a:rPr lang="en-US" sz="3733" b="1" kern="0" dirty="0">
                  <a:solidFill>
                    <a:srgbClr val="FFAB40"/>
                  </a:solidFill>
                  <a:effectLst>
                    <a:outerShdw blurRad="50800" dist="38100" dir="2700000" algn="tl" rotWithShape="0">
                      <a:srgbClr val="96C4FF"/>
                    </a:outerShdw>
                  </a:effectLst>
                  <a:latin typeface="Roboto"/>
                  <a:ea typeface="Roboto"/>
                  <a:cs typeface="Roboto"/>
                  <a:sym typeface="Roboto"/>
                </a:rPr>
                <a:t>- +</a:t>
              </a:r>
            </a:p>
          </p:txBody>
        </p:sp>
      </p:grpSp>
      <p:grpSp>
        <p:nvGrpSpPr>
          <p:cNvPr id="228" name="Group 227">
            <a:extLst>
              <a:ext uri="{FF2B5EF4-FFF2-40B4-BE49-F238E27FC236}">
                <a16:creationId xmlns:a16="http://schemas.microsoft.com/office/drawing/2014/main" id="{743A15BB-FF65-4154-B568-21C3C0A180F0}"/>
              </a:ext>
            </a:extLst>
          </p:cNvPr>
          <p:cNvGrpSpPr/>
          <p:nvPr/>
        </p:nvGrpSpPr>
        <p:grpSpPr>
          <a:xfrm>
            <a:off x="4921810" y="7882003"/>
            <a:ext cx="1806813" cy="1820999"/>
            <a:chOff x="2854097" y="1677381"/>
            <a:chExt cx="1355110" cy="1365749"/>
          </a:xfrm>
        </p:grpSpPr>
        <p:grpSp>
          <p:nvGrpSpPr>
            <p:cNvPr id="229" name="Group 228">
              <a:extLst>
                <a:ext uri="{FF2B5EF4-FFF2-40B4-BE49-F238E27FC236}">
                  <a16:creationId xmlns:a16="http://schemas.microsoft.com/office/drawing/2014/main" id="{502217D8-3AE1-4F99-AA42-12F0D6E3B50A}"/>
                </a:ext>
              </a:extLst>
            </p:cNvPr>
            <p:cNvGrpSpPr/>
            <p:nvPr/>
          </p:nvGrpSpPr>
          <p:grpSpPr>
            <a:xfrm>
              <a:off x="2854097" y="1677381"/>
              <a:ext cx="1355110" cy="1365749"/>
              <a:chOff x="3894446" y="1853571"/>
              <a:chExt cx="1355110" cy="1365749"/>
            </a:xfrm>
          </p:grpSpPr>
          <p:sp>
            <p:nvSpPr>
              <p:cNvPr id="231" name="Google Shape;112;p20">
                <a:extLst>
                  <a:ext uri="{FF2B5EF4-FFF2-40B4-BE49-F238E27FC236}">
                    <a16:creationId xmlns:a16="http://schemas.microsoft.com/office/drawing/2014/main" id="{EAC2EDBB-25F2-4613-81F0-A515BC04CD04}"/>
                  </a:ext>
                </a:extLst>
              </p:cNvPr>
              <p:cNvSpPr txBox="1">
                <a:spLocks/>
              </p:cNvSpPr>
              <p:nvPr/>
            </p:nvSpPr>
            <p:spPr>
              <a:xfrm>
                <a:off x="3894446" y="2550615"/>
                <a:ext cx="1355110" cy="668705"/>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indent="0" defTabSz="1219170">
                  <a:spcBef>
                    <a:spcPts val="1600"/>
                  </a:spcBef>
                  <a:buClr>
                    <a:srgbClr val="595959"/>
                  </a:buClr>
                  <a:buNone/>
                </a:pPr>
                <a:r>
                  <a:rPr lang="en-US" sz="1600" b="1" kern="0" dirty="0">
                    <a:solidFill>
                      <a:srgbClr val="FFAB40"/>
                    </a:solidFill>
                    <a:latin typeface="Roboto"/>
                    <a:ea typeface="Roboto"/>
                    <a:cs typeface="Roboto"/>
                    <a:sym typeface="Roboto"/>
                  </a:rPr>
                  <a:t>Bank statements</a:t>
                </a:r>
              </a:p>
            </p:txBody>
          </p:sp>
          <p:sp>
            <p:nvSpPr>
              <p:cNvPr id="232" name="Oval 231">
                <a:extLst>
                  <a:ext uri="{FF2B5EF4-FFF2-40B4-BE49-F238E27FC236}">
                    <a16:creationId xmlns:a16="http://schemas.microsoft.com/office/drawing/2014/main" id="{EE692A68-CF33-4D2A-AE29-5D30D07E64E0}"/>
                  </a:ext>
                </a:extLst>
              </p:cNvPr>
              <p:cNvSpPr/>
              <p:nvPr/>
            </p:nvSpPr>
            <p:spPr>
              <a:xfrm>
                <a:off x="4152901" y="1853571"/>
                <a:ext cx="838200" cy="838200"/>
              </a:xfrm>
              <a:prstGeom prst="ellipse">
                <a:avLst/>
              </a:prstGeom>
              <a:noFill/>
              <a:ln w="57150">
                <a:solidFill>
                  <a:srgbClr val="FFAB40"/>
                </a:solidFill>
              </a:ln>
              <a:effectLst>
                <a:outerShdw blurRad="50800" dist="38100" dir="2700000" algn="tl" rotWithShape="0">
                  <a:srgbClr val="96C4FF"/>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a:endParaRPr>
              </a:p>
            </p:txBody>
          </p:sp>
        </p:grpSp>
        <p:pic>
          <p:nvPicPr>
            <p:cNvPr id="230" name="Graphic 229" descr="Bank">
              <a:extLst>
                <a:ext uri="{FF2B5EF4-FFF2-40B4-BE49-F238E27FC236}">
                  <a16:creationId xmlns:a16="http://schemas.microsoft.com/office/drawing/2014/main" id="{5CB8675E-B33B-49AE-B638-029DFBE5C500}"/>
                </a:ext>
              </a:extLst>
            </p:cNvPr>
            <p:cNvPicPr>
              <a:picLocks noChangeAspect="1"/>
            </p:cNvPicPr>
            <p:nvPr/>
          </p:nvPicPr>
          <p:blipFill>
            <a:blip r:embed="rId7">
              <a:extLst>
                <a:ext uri="{96DAC541-7B7A-43D3-8B79-37D633B846F1}">
                  <asvg:svgBlip xmlns="" xmlns:asvg="http://schemas.microsoft.com/office/drawing/2016/SVG/main" r:embed="rId8"/>
                </a:ext>
              </a:extLst>
            </a:blip>
            <a:stretch>
              <a:fillRect/>
            </a:stretch>
          </p:blipFill>
          <p:spPr>
            <a:xfrm>
              <a:off x="3177685" y="1689663"/>
              <a:ext cx="720252" cy="720252"/>
            </a:xfrm>
            <a:prstGeom prst="rect">
              <a:avLst/>
            </a:prstGeom>
            <a:effectLst>
              <a:outerShdw blurRad="50800" dist="38100" dir="2700000" algn="tl" rotWithShape="0">
                <a:srgbClr val="96C4FF"/>
              </a:outerShdw>
            </a:effectLst>
          </p:spPr>
        </p:pic>
      </p:grpSp>
      <p:grpSp>
        <p:nvGrpSpPr>
          <p:cNvPr id="233" name="Group 232">
            <a:extLst>
              <a:ext uri="{FF2B5EF4-FFF2-40B4-BE49-F238E27FC236}">
                <a16:creationId xmlns:a16="http://schemas.microsoft.com/office/drawing/2014/main" id="{434A1C6A-A2FC-4C3D-AE28-B81395A6F49C}"/>
              </a:ext>
            </a:extLst>
          </p:cNvPr>
          <p:cNvGrpSpPr/>
          <p:nvPr/>
        </p:nvGrpSpPr>
        <p:grpSpPr>
          <a:xfrm>
            <a:off x="7580701" y="7882003"/>
            <a:ext cx="1806812" cy="2110215"/>
            <a:chOff x="4848265" y="1677381"/>
            <a:chExt cx="1355109" cy="1582661"/>
          </a:xfrm>
        </p:grpSpPr>
        <p:grpSp>
          <p:nvGrpSpPr>
            <p:cNvPr id="234" name="Group 233">
              <a:extLst>
                <a:ext uri="{FF2B5EF4-FFF2-40B4-BE49-F238E27FC236}">
                  <a16:creationId xmlns:a16="http://schemas.microsoft.com/office/drawing/2014/main" id="{116BB9FB-A9D0-419C-81CC-021F27DE123C}"/>
                </a:ext>
              </a:extLst>
            </p:cNvPr>
            <p:cNvGrpSpPr/>
            <p:nvPr/>
          </p:nvGrpSpPr>
          <p:grpSpPr>
            <a:xfrm>
              <a:off x="4977492" y="1677381"/>
              <a:ext cx="1096656" cy="1373148"/>
              <a:chOff x="6507460" y="1846171"/>
              <a:chExt cx="1096656" cy="1373148"/>
            </a:xfrm>
          </p:grpSpPr>
          <p:sp>
            <p:nvSpPr>
              <p:cNvPr id="237" name="Oval 236">
                <a:extLst>
                  <a:ext uri="{FF2B5EF4-FFF2-40B4-BE49-F238E27FC236}">
                    <a16:creationId xmlns:a16="http://schemas.microsoft.com/office/drawing/2014/main" id="{719E8FD4-5B4F-4BB0-8A55-048AA76AC21E}"/>
                  </a:ext>
                </a:extLst>
              </p:cNvPr>
              <p:cNvSpPr/>
              <p:nvPr/>
            </p:nvSpPr>
            <p:spPr>
              <a:xfrm>
                <a:off x="6592578" y="1846171"/>
                <a:ext cx="838200" cy="838200"/>
              </a:xfrm>
              <a:prstGeom prst="ellipse">
                <a:avLst/>
              </a:prstGeom>
              <a:noFill/>
              <a:ln w="57150">
                <a:solidFill>
                  <a:srgbClr val="FFAB40"/>
                </a:solidFill>
              </a:ln>
              <a:effectLst>
                <a:outerShdw blurRad="50800" dist="38100" dir="2700000" algn="tl" rotWithShape="0">
                  <a:srgbClr val="96C4FF"/>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a:endParaRPr>
              </a:p>
            </p:txBody>
          </p:sp>
          <p:sp>
            <p:nvSpPr>
              <p:cNvPr id="238" name="Google Shape;112;p20">
                <a:extLst>
                  <a:ext uri="{FF2B5EF4-FFF2-40B4-BE49-F238E27FC236}">
                    <a16:creationId xmlns:a16="http://schemas.microsoft.com/office/drawing/2014/main" id="{FEE18362-B562-4B26-92CE-ABEE8C8BA912}"/>
                  </a:ext>
                </a:extLst>
              </p:cNvPr>
              <p:cNvSpPr txBox="1">
                <a:spLocks/>
              </p:cNvSpPr>
              <p:nvPr/>
            </p:nvSpPr>
            <p:spPr>
              <a:xfrm>
                <a:off x="6507460" y="2550614"/>
                <a:ext cx="1096656" cy="668705"/>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indent="0" defTabSz="1219170">
                  <a:spcBef>
                    <a:spcPts val="1600"/>
                  </a:spcBef>
                  <a:buClr>
                    <a:srgbClr val="595959"/>
                  </a:buClr>
                  <a:buNone/>
                </a:pPr>
                <a:r>
                  <a:rPr lang="en-US" sz="1600" b="1" kern="0" dirty="0" err="1">
                    <a:solidFill>
                      <a:srgbClr val="FFAB40"/>
                    </a:solidFill>
                    <a:latin typeface="Roboto"/>
                    <a:ea typeface="Roboto"/>
                    <a:cs typeface="Roboto"/>
                    <a:sym typeface="Roboto"/>
                  </a:rPr>
                  <a:t>Brokercheck</a:t>
                </a:r>
                <a:endParaRPr lang="en-US" sz="1600" b="1" kern="0" dirty="0">
                  <a:solidFill>
                    <a:srgbClr val="FFAB40"/>
                  </a:solidFill>
                  <a:latin typeface="Roboto"/>
                  <a:ea typeface="Roboto"/>
                  <a:cs typeface="Roboto"/>
                  <a:sym typeface="Roboto"/>
                </a:endParaRPr>
              </a:p>
            </p:txBody>
          </p:sp>
        </p:grpSp>
        <p:sp>
          <p:nvSpPr>
            <p:cNvPr id="235" name="Google Shape;112;p20">
              <a:extLst>
                <a:ext uri="{FF2B5EF4-FFF2-40B4-BE49-F238E27FC236}">
                  <a16:creationId xmlns:a16="http://schemas.microsoft.com/office/drawing/2014/main" id="{0402C49C-0FBD-4EE0-803F-61374130F571}"/>
                </a:ext>
              </a:extLst>
            </p:cNvPr>
            <p:cNvSpPr txBox="1">
              <a:spLocks/>
            </p:cNvSpPr>
            <p:nvPr/>
          </p:nvSpPr>
          <p:spPr>
            <a:xfrm>
              <a:off x="4848265" y="2591337"/>
              <a:ext cx="1355109" cy="668705"/>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indent="0" defTabSz="1219170">
                <a:spcBef>
                  <a:spcPts val="1600"/>
                </a:spcBef>
                <a:buClr>
                  <a:srgbClr val="595959"/>
                </a:buClr>
                <a:buNone/>
              </a:pPr>
              <a:r>
                <a:rPr lang="en-US" sz="1600" b="1" kern="0" dirty="0">
                  <a:solidFill>
                    <a:srgbClr val="FFAB40"/>
                  </a:solidFill>
                  <a:latin typeface="Roboto"/>
                  <a:ea typeface="Roboto"/>
                  <a:cs typeface="Roboto"/>
                  <a:sym typeface="Roboto"/>
                </a:rPr>
                <a:t>(detailed report)</a:t>
              </a:r>
            </a:p>
          </p:txBody>
        </p:sp>
        <p:pic>
          <p:nvPicPr>
            <p:cNvPr id="236" name="Graphic 235" descr="Checklist">
              <a:extLst>
                <a:ext uri="{FF2B5EF4-FFF2-40B4-BE49-F238E27FC236}">
                  <a16:creationId xmlns:a16="http://schemas.microsoft.com/office/drawing/2014/main" id="{D634DA66-FD22-4D88-AF2B-5C6EC5E4431F}"/>
                </a:ext>
              </a:extLst>
            </p:cNvPr>
            <p:cNvPicPr>
              <a:picLocks noChangeAspect="1"/>
            </p:cNvPicPr>
            <p:nvPr/>
          </p:nvPicPr>
          <p:blipFill>
            <a:blip r:embed="rId9">
              <a:extLst>
                <a:ext uri="{96DAC541-7B7A-43D3-8B79-37D633B846F1}">
                  <asvg:svgBlip xmlns="" xmlns:asvg="http://schemas.microsoft.com/office/drawing/2016/SVG/main" r:embed="rId10"/>
                </a:ext>
              </a:extLst>
            </a:blip>
            <a:stretch>
              <a:fillRect/>
            </a:stretch>
          </p:blipFill>
          <p:spPr>
            <a:xfrm>
              <a:off x="5135397" y="1762922"/>
              <a:ext cx="692625" cy="692625"/>
            </a:xfrm>
            <a:prstGeom prst="rect">
              <a:avLst/>
            </a:prstGeom>
            <a:effectLst>
              <a:outerShdw blurRad="50800" dist="38100" dir="2700000" algn="tl" rotWithShape="0">
                <a:srgbClr val="96C4FF"/>
              </a:outerShdw>
            </a:effectLst>
          </p:spPr>
        </p:pic>
      </p:grpSp>
      <p:grpSp>
        <p:nvGrpSpPr>
          <p:cNvPr id="239" name="Group 238">
            <a:extLst>
              <a:ext uri="{FF2B5EF4-FFF2-40B4-BE49-F238E27FC236}">
                <a16:creationId xmlns:a16="http://schemas.microsoft.com/office/drawing/2014/main" id="{E4A873CA-3D55-4E4C-A8A2-DACCBC25F592}"/>
              </a:ext>
            </a:extLst>
          </p:cNvPr>
          <p:cNvGrpSpPr/>
          <p:nvPr/>
        </p:nvGrpSpPr>
        <p:grpSpPr>
          <a:xfrm>
            <a:off x="10574885" y="7887315"/>
            <a:ext cx="1617115" cy="1845648"/>
            <a:chOff x="7093904" y="1681365"/>
            <a:chExt cx="1212836" cy="1384236"/>
          </a:xfrm>
        </p:grpSpPr>
        <p:grpSp>
          <p:nvGrpSpPr>
            <p:cNvPr id="240" name="Group 239">
              <a:extLst>
                <a:ext uri="{FF2B5EF4-FFF2-40B4-BE49-F238E27FC236}">
                  <a16:creationId xmlns:a16="http://schemas.microsoft.com/office/drawing/2014/main" id="{4348F61B-54F2-4654-A6AE-248B0D653350}"/>
                </a:ext>
              </a:extLst>
            </p:cNvPr>
            <p:cNvGrpSpPr/>
            <p:nvPr/>
          </p:nvGrpSpPr>
          <p:grpSpPr>
            <a:xfrm>
              <a:off x="7093904" y="1681365"/>
              <a:ext cx="1212836" cy="1384236"/>
              <a:chOff x="2841514" y="3361021"/>
              <a:chExt cx="1212836" cy="1384236"/>
            </a:xfrm>
          </p:grpSpPr>
          <p:sp>
            <p:nvSpPr>
              <p:cNvPr id="242" name="Oval 241">
                <a:extLst>
                  <a:ext uri="{FF2B5EF4-FFF2-40B4-BE49-F238E27FC236}">
                    <a16:creationId xmlns:a16="http://schemas.microsoft.com/office/drawing/2014/main" id="{58987CE9-8247-4A97-85FD-B566B0A32F64}"/>
                  </a:ext>
                </a:extLst>
              </p:cNvPr>
              <p:cNvSpPr/>
              <p:nvPr/>
            </p:nvSpPr>
            <p:spPr>
              <a:xfrm>
                <a:off x="3018733" y="3361021"/>
                <a:ext cx="838200" cy="838200"/>
              </a:xfrm>
              <a:prstGeom prst="ellipse">
                <a:avLst/>
              </a:prstGeom>
              <a:noFill/>
              <a:ln w="57150">
                <a:solidFill>
                  <a:srgbClr val="FFAB40"/>
                </a:solidFill>
              </a:ln>
              <a:effectLst>
                <a:outerShdw blurRad="50800" dist="38100" dir="2700000" algn="tl" rotWithShape="0">
                  <a:srgbClr val="96C4FF"/>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a:endParaRPr>
              </a:p>
            </p:txBody>
          </p:sp>
          <p:sp>
            <p:nvSpPr>
              <p:cNvPr id="243" name="Google Shape;112;p20">
                <a:extLst>
                  <a:ext uri="{FF2B5EF4-FFF2-40B4-BE49-F238E27FC236}">
                    <a16:creationId xmlns:a16="http://schemas.microsoft.com/office/drawing/2014/main" id="{2BC3C57F-7967-494D-A4A3-FBAE0A93CB17}"/>
                  </a:ext>
                </a:extLst>
              </p:cNvPr>
              <p:cNvSpPr txBox="1">
                <a:spLocks/>
              </p:cNvSpPr>
              <p:nvPr/>
            </p:nvSpPr>
            <p:spPr>
              <a:xfrm>
                <a:off x="2841514" y="4076552"/>
                <a:ext cx="1212836" cy="668705"/>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indent="0" defTabSz="1219170">
                  <a:spcBef>
                    <a:spcPts val="1600"/>
                  </a:spcBef>
                  <a:buClr>
                    <a:srgbClr val="595959"/>
                  </a:buClr>
                  <a:buNone/>
                </a:pPr>
                <a:r>
                  <a:rPr lang="en-US" sz="1600" b="1" kern="0" dirty="0">
                    <a:solidFill>
                      <a:srgbClr val="FFAB40"/>
                    </a:solidFill>
                    <a:latin typeface="Roboto"/>
                    <a:ea typeface="Roboto"/>
                    <a:cs typeface="Roboto"/>
                    <a:sym typeface="Roboto"/>
                  </a:rPr>
                  <a:t>Cyber security</a:t>
                </a:r>
              </a:p>
            </p:txBody>
          </p:sp>
        </p:grpSp>
        <p:pic>
          <p:nvPicPr>
            <p:cNvPr id="241" name="Graphic 240" descr="Shield Tick">
              <a:extLst>
                <a:ext uri="{FF2B5EF4-FFF2-40B4-BE49-F238E27FC236}">
                  <a16:creationId xmlns:a16="http://schemas.microsoft.com/office/drawing/2014/main" id="{1FE87905-0088-461E-8B47-FBB70759A50A}"/>
                </a:ext>
              </a:extLst>
            </p:cNvPr>
            <p:cNvPicPr>
              <a:picLocks noChangeAspect="1"/>
            </p:cNvPicPr>
            <p:nvPr/>
          </p:nvPicPr>
          <p:blipFill>
            <a:blip r:embed="rId11">
              <a:extLst>
                <a:ext uri="{96DAC541-7B7A-43D3-8B79-37D633B846F1}">
                  <asvg:svgBlip xmlns="" xmlns:asvg="http://schemas.microsoft.com/office/drawing/2016/SVG/main" r:embed="rId12"/>
                </a:ext>
              </a:extLst>
            </a:blip>
            <a:stretch>
              <a:fillRect/>
            </a:stretch>
          </p:blipFill>
          <p:spPr>
            <a:xfrm>
              <a:off x="7284125" y="1708139"/>
              <a:ext cx="802189" cy="802189"/>
            </a:xfrm>
            <a:prstGeom prst="rect">
              <a:avLst/>
            </a:prstGeom>
            <a:effectLst>
              <a:outerShdw blurRad="50800" dist="38100" dir="2700000" algn="tl" rotWithShape="0">
                <a:srgbClr val="96C4FF"/>
              </a:outerShdw>
            </a:effectLst>
          </p:spPr>
        </p:pic>
      </p:grpSp>
      <p:grpSp>
        <p:nvGrpSpPr>
          <p:cNvPr id="244" name="Group 243">
            <a:extLst>
              <a:ext uri="{FF2B5EF4-FFF2-40B4-BE49-F238E27FC236}">
                <a16:creationId xmlns:a16="http://schemas.microsoft.com/office/drawing/2014/main" id="{D48C0D97-B5EF-490D-A6AC-9A7C065DD804}"/>
              </a:ext>
            </a:extLst>
          </p:cNvPr>
          <p:cNvGrpSpPr/>
          <p:nvPr/>
        </p:nvGrpSpPr>
        <p:grpSpPr>
          <a:xfrm>
            <a:off x="3478831" y="10083728"/>
            <a:ext cx="1689756" cy="1828524"/>
            <a:chOff x="1771863" y="3155215"/>
            <a:chExt cx="1267317" cy="1371393"/>
          </a:xfrm>
        </p:grpSpPr>
        <p:grpSp>
          <p:nvGrpSpPr>
            <p:cNvPr id="245" name="Group 244">
              <a:extLst>
                <a:ext uri="{FF2B5EF4-FFF2-40B4-BE49-F238E27FC236}">
                  <a16:creationId xmlns:a16="http://schemas.microsoft.com/office/drawing/2014/main" id="{CEBC4954-1D79-4560-9B16-6A7B2692DB10}"/>
                </a:ext>
              </a:extLst>
            </p:cNvPr>
            <p:cNvGrpSpPr/>
            <p:nvPr/>
          </p:nvGrpSpPr>
          <p:grpSpPr>
            <a:xfrm>
              <a:off x="1771863" y="3155215"/>
              <a:ext cx="1267317" cy="1371393"/>
              <a:chOff x="5281363" y="3361021"/>
              <a:chExt cx="1267317" cy="1371393"/>
            </a:xfrm>
          </p:grpSpPr>
          <p:sp>
            <p:nvSpPr>
              <p:cNvPr id="247" name="Oval 246">
                <a:extLst>
                  <a:ext uri="{FF2B5EF4-FFF2-40B4-BE49-F238E27FC236}">
                    <a16:creationId xmlns:a16="http://schemas.microsoft.com/office/drawing/2014/main" id="{8CA87554-CF4E-4A55-BA66-B0B21A37BF5E}"/>
                  </a:ext>
                </a:extLst>
              </p:cNvPr>
              <p:cNvSpPr/>
              <p:nvPr/>
            </p:nvSpPr>
            <p:spPr>
              <a:xfrm>
                <a:off x="5495923" y="3361021"/>
                <a:ext cx="838200" cy="838200"/>
              </a:xfrm>
              <a:prstGeom prst="ellipse">
                <a:avLst/>
              </a:prstGeom>
              <a:noFill/>
              <a:ln w="57150">
                <a:solidFill>
                  <a:srgbClr val="FFAB40"/>
                </a:solidFill>
              </a:ln>
              <a:effectLst>
                <a:outerShdw blurRad="50800" dist="38100" dir="2700000" algn="tl" rotWithShape="0">
                  <a:srgbClr val="96C4FF"/>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a:endParaRPr>
              </a:p>
            </p:txBody>
          </p:sp>
          <p:sp>
            <p:nvSpPr>
              <p:cNvPr id="248" name="Google Shape;112;p20">
                <a:extLst>
                  <a:ext uri="{FF2B5EF4-FFF2-40B4-BE49-F238E27FC236}">
                    <a16:creationId xmlns:a16="http://schemas.microsoft.com/office/drawing/2014/main" id="{963686A8-2AE6-4CDE-ACC5-0DB440BA1F6A}"/>
                  </a:ext>
                </a:extLst>
              </p:cNvPr>
              <p:cNvSpPr txBox="1">
                <a:spLocks/>
              </p:cNvSpPr>
              <p:nvPr/>
            </p:nvSpPr>
            <p:spPr>
              <a:xfrm>
                <a:off x="5281363" y="4063709"/>
                <a:ext cx="1267317" cy="668705"/>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indent="0" defTabSz="1219170">
                  <a:spcBef>
                    <a:spcPts val="1600"/>
                  </a:spcBef>
                  <a:buClr>
                    <a:srgbClr val="595959"/>
                  </a:buClr>
                  <a:buNone/>
                </a:pPr>
                <a:r>
                  <a:rPr lang="en-US" sz="1600" b="1" kern="0" dirty="0">
                    <a:solidFill>
                      <a:srgbClr val="FFAB40"/>
                    </a:solidFill>
                    <a:latin typeface="Roboto"/>
                    <a:ea typeface="Roboto"/>
                    <a:cs typeface="Roboto"/>
                    <a:sym typeface="Roboto"/>
                  </a:rPr>
                  <a:t>Personal e-mail</a:t>
                </a:r>
              </a:p>
            </p:txBody>
          </p:sp>
        </p:grpSp>
        <p:pic>
          <p:nvPicPr>
            <p:cNvPr id="246" name="Graphic 245" descr="Email">
              <a:extLst>
                <a:ext uri="{FF2B5EF4-FFF2-40B4-BE49-F238E27FC236}">
                  <a16:creationId xmlns:a16="http://schemas.microsoft.com/office/drawing/2014/main" id="{39B7AED5-0291-478C-903D-3C817696B7B2}"/>
                </a:ext>
              </a:extLst>
            </p:cNvPr>
            <p:cNvPicPr>
              <a:picLocks noChangeAspect="1"/>
            </p:cNvPicPr>
            <p:nvPr/>
          </p:nvPicPr>
          <p:blipFill>
            <a:blip r:embed="rId13">
              <a:extLst>
                <a:ext uri="{96DAC541-7B7A-43D3-8B79-37D633B846F1}">
                  <asvg:svgBlip xmlns="" xmlns:asvg="http://schemas.microsoft.com/office/drawing/2016/SVG/main" r:embed="rId14"/>
                </a:ext>
              </a:extLst>
            </a:blip>
            <a:stretch>
              <a:fillRect/>
            </a:stretch>
          </p:blipFill>
          <p:spPr>
            <a:xfrm>
              <a:off x="2093576" y="3201034"/>
              <a:ext cx="623893" cy="623893"/>
            </a:xfrm>
            <a:prstGeom prst="rect">
              <a:avLst/>
            </a:prstGeom>
            <a:effectLst>
              <a:outerShdw blurRad="50800" dist="38100" dir="2700000" algn="tl" rotWithShape="0">
                <a:srgbClr val="96C4FF"/>
              </a:outerShdw>
            </a:effectLst>
          </p:spPr>
        </p:pic>
      </p:grpSp>
      <p:grpSp>
        <p:nvGrpSpPr>
          <p:cNvPr id="249" name="Group 248">
            <a:extLst>
              <a:ext uri="{FF2B5EF4-FFF2-40B4-BE49-F238E27FC236}">
                <a16:creationId xmlns:a16="http://schemas.microsoft.com/office/drawing/2014/main" id="{084B9944-44C6-4D14-9137-7E0C434075B0}"/>
              </a:ext>
            </a:extLst>
          </p:cNvPr>
          <p:cNvGrpSpPr/>
          <p:nvPr/>
        </p:nvGrpSpPr>
        <p:grpSpPr>
          <a:xfrm>
            <a:off x="6050763" y="10083728"/>
            <a:ext cx="2095189" cy="1845648"/>
            <a:chOff x="3700812" y="3155215"/>
            <a:chExt cx="1571392" cy="1384236"/>
          </a:xfrm>
        </p:grpSpPr>
        <p:grpSp>
          <p:nvGrpSpPr>
            <p:cNvPr id="250" name="Group 249">
              <a:extLst>
                <a:ext uri="{FF2B5EF4-FFF2-40B4-BE49-F238E27FC236}">
                  <a16:creationId xmlns:a16="http://schemas.microsoft.com/office/drawing/2014/main" id="{ECF521B4-9785-4392-B2A7-158D7F9FF0E2}"/>
                </a:ext>
              </a:extLst>
            </p:cNvPr>
            <p:cNvGrpSpPr/>
            <p:nvPr/>
          </p:nvGrpSpPr>
          <p:grpSpPr>
            <a:xfrm>
              <a:off x="3700812" y="3155215"/>
              <a:ext cx="1571392" cy="1384236"/>
              <a:chOff x="5129327" y="3361021"/>
              <a:chExt cx="1571392" cy="1384236"/>
            </a:xfrm>
          </p:grpSpPr>
          <p:sp>
            <p:nvSpPr>
              <p:cNvPr id="252" name="Oval 251">
                <a:extLst>
                  <a:ext uri="{FF2B5EF4-FFF2-40B4-BE49-F238E27FC236}">
                    <a16:creationId xmlns:a16="http://schemas.microsoft.com/office/drawing/2014/main" id="{4C7D9D34-BB53-4FC5-9515-5FB7088DAE32}"/>
                  </a:ext>
                </a:extLst>
              </p:cNvPr>
              <p:cNvSpPr/>
              <p:nvPr/>
            </p:nvSpPr>
            <p:spPr>
              <a:xfrm>
                <a:off x="5495923" y="3361021"/>
                <a:ext cx="838200" cy="838200"/>
              </a:xfrm>
              <a:prstGeom prst="ellipse">
                <a:avLst/>
              </a:prstGeom>
              <a:noFill/>
              <a:ln w="57150">
                <a:solidFill>
                  <a:srgbClr val="FFAB40"/>
                </a:solidFill>
              </a:ln>
              <a:effectLst>
                <a:outerShdw blurRad="50800" dist="38100" dir="2700000" algn="tl" rotWithShape="0">
                  <a:srgbClr val="96C4FF"/>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a:endParaRPr>
              </a:p>
            </p:txBody>
          </p:sp>
          <p:sp>
            <p:nvSpPr>
              <p:cNvPr id="253" name="Google Shape;112;p20">
                <a:extLst>
                  <a:ext uri="{FF2B5EF4-FFF2-40B4-BE49-F238E27FC236}">
                    <a16:creationId xmlns:a16="http://schemas.microsoft.com/office/drawing/2014/main" id="{2232DEB9-C625-485B-85DF-D47E09819095}"/>
                  </a:ext>
                </a:extLst>
              </p:cNvPr>
              <p:cNvSpPr txBox="1">
                <a:spLocks/>
              </p:cNvSpPr>
              <p:nvPr/>
            </p:nvSpPr>
            <p:spPr>
              <a:xfrm>
                <a:off x="5129327" y="4076552"/>
                <a:ext cx="1571392" cy="668705"/>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indent="0" defTabSz="1219170">
                  <a:spcBef>
                    <a:spcPts val="1600"/>
                  </a:spcBef>
                  <a:buClr>
                    <a:srgbClr val="595959"/>
                  </a:buClr>
                  <a:buNone/>
                </a:pPr>
                <a:r>
                  <a:rPr lang="en-US" sz="1600" b="1" kern="0" dirty="0">
                    <a:solidFill>
                      <a:srgbClr val="FFAB40"/>
                    </a:solidFill>
                    <a:latin typeface="Roboto"/>
                    <a:ea typeface="Roboto"/>
                    <a:cs typeface="Roboto"/>
                    <a:sym typeface="Roboto"/>
                  </a:rPr>
                  <a:t>IT vendor contracts</a:t>
                </a:r>
              </a:p>
            </p:txBody>
          </p:sp>
        </p:grpSp>
        <p:pic>
          <p:nvPicPr>
            <p:cNvPr id="251" name="Graphic 250" descr="Document">
              <a:extLst>
                <a:ext uri="{FF2B5EF4-FFF2-40B4-BE49-F238E27FC236}">
                  <a16:creationId xmlns:a16="http://schemas.microsoft.com/office/drawing/2014/main" id="{69BB36FE-31D6-46E7-9CD9-D08B6C783DB2}"/>
                </a:ext>
              </a:extLst>
            </p:cNvPr>
            <p:cNvPicPr>
              <a:picLocks noChangeAspect="1"/>
            </p:cNvPicPr>
            <p:nvPr/>
          </p:nvPicPr>
          <p:blipFill>
            <a:blip r:embed="rId15">
              <a:extLst>
                <a:ext uri="{96DAC541-7B7A-43D3-8B79-37D633B846F1}">
                  <asvg:svgBlip xmlns="" xmlns:asvg="http://schemas.microsoft.com/office/drawing/2016/SVG/main" r:embed="rId16"/>
                </a:ext>
              </a:extLst>
            </a:blip>
            <a:stretch>
              <a:fillRect/>
            </a:stretch>
          </p:blipFill>
          <p:spPr>
            <a:xfrm>
              <a:off x="4150484" y="3229370"/>
              <a:ext cx="672048" cy="672048"/>
            </a:xfrm>
            <a:prstGeom prst="rect">
              <a:avLst/>
            </a:prstGeom>
            <a:effectLst>
              <a:outerShdw blurRad="50800" dist="38100" dir="2700000" algn="tl" rotWithShape="0">
                <a:srgbClr val="96C4FF"/>
              </a:outerShdw>
            </a:effectLst>
          </p:spPr>
        </p:pic>
      </p:grpSp>
      <p:grpSp>
        <p:nvGrpSpPr>
          <p:cNvPr id="254" name="Group 253">
            <a:extLst>
              <a:ext uri="{FF2B5EF4-FFF2-40B4-BE49-F238E27FC236}">
                <a16:creationId xmlns:a16="http://schemas.microsoft.com/office/drawing/2014/main" id="{CE53D776-C63D-474D-B901-CB238D0CD9D5}"/>
              </a:ext>
            </a:extLst>
          </p:cNvPr>
          <p:cNvGrpSpPr/>
          <p:nvPr/>
        </p:nvGrpSpPr>
        <p:grpSpPr>
          <a:xfrm>
            <a:off x="8728768" y="10083728"/>
            <a:ext cx="2288472" cy="1845648"/>
            <a:chOff x="5709316" y="3155215"/>
            <a:chExt cx="1716354" cy="1384236"/>
          </a:xfrm>
        </p:grpSpPr>
        <p:grpSp>
          <p:nvGrpSpPr>
            <p:cNvPr id="255" name="Group 254">
              <a:extLst>
                <a:ext uri="{FF2B5EF4-FFF2-40B4-BE49-F238E27FC236}">
                  <a16:creationId xmlns:a16="http://schemas.microsoft.com/office/drawing/2014/main" id="{E3C60F0A-5360-41B9-A0E6-C1BD1F2978E5}"/>
                </a:ext>
              </a:extLst>
            </p:cNvPr>
            <p:cNvGrpSpPr/>
            <p:nvPr/>
          </p:nvGrpSpPr>
          <p:grpSpPr>
            <a:xfrm>
              <a:off x="5709316" y="3155215"/>
              <a:ext cx="1716354" cy="1384236"/>
              <a:chOff x="5056846" y="3361021"/>
              <a:chExt cx="1716354" cy="1384236"/>
            </a:xfrm>
          </p:grpSpPr>
          <p:sp>
            <p:nvSpPr>
              <p:cNvPr id="257" name="Oval 256">
                <a:extLst>
                  <a:ext uri="{FF2B5EF4-FFF2-40B4-BE49-F238E27FC236}">
                    <a16:creationId xmlns:a16="http://schemas.microsoft.com/office/drawing/2014/main" id="{BFBB2C99-358D-4745-A007-A80772E7E5A5}"/>
                  </a:ext>
                </a:extLst>
              </p:cNvPr>
              <p:cNvSpPr/>
              <p:nvPr/>
            </p:nvSpPr>
            <p:spPr>
              <a:xfrm>
                <a:off x="5495923" y="3361021"/>
                <a:ext cx="838200" cy="838200"/>
              </a:xfrm>
              <a:prstGeom prst="ellipse">
                <a:avLst/>
              </a:prstGeom>
              <a:noFill/>
              <a:ln w="57150">
                <a:solidFill>
                  <a:srgbClr val="FFAB40"/>
                </a:solidFill>
              </a:ln>
              <a:effectLst>
                <a:outerShdw blurRad="50800" dist="38100" dir="2700000" algn="tl" rotWithShape="0">
                  <a:srgbClr val="96C4FF"/>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a:endParaRPr>
              </a:p>
            </p:txBody>
          </p:sp>
          <p:sp>
            <p:nvSpPr>
              <p:cNvPr id="258" name="Google Shape;112;p20">
                <a:extLst>
                  <a:ext uri="{FF2B5EF4-FFF2-40B4-BE49-F238E27FC236}">
                    <a16:creationId xmlns:a16="http://schemas.microsoft.com/office/drawing/2014/main" id="{ECF939DA-5EF0-4359-A758-3CA0D2B50366}"/>
                  </a:ext>
                </a:extLst>
              </p:cNvPr>
              <p:cNvSpPr txBox="1">
                <a:spLocks/>
              </p:cNvSpPr>
              <p:nvPr/>
            </p:nvSpPr>
            <p:spPr>
              <a:xfrm>
                <a:off x="5056846" y="4076552"/>
                <a:ext cx="1716354" cy="668705"/>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indent="0" defTabSz="1219170">
                  <a:spcBef>
                    <a:spcPts val="1600"/>
                  </a:spcBef>
                  <a:buClr>
                    <a:srgbClr val="595959"/>
                  </a:buClr>
                  <a:buNone/>
                </a:pPr>
                <a:r>
                  <a:rPr lang="en-US" sz="1600" b="1" kern="0" dirty="0">
                    <a:solidFill>
                      <a:srgbClr val="FFAB40"/>
                    </a:solidFill>
                    <a:latin typeface="Roboto"/>
                    <a:ea typeface="Roboto"/>
                    <a:cs typeface="Roboto"/>
                    <a:sym typeface="Roboto"/>
                  </a:rPr>
                  <a:t>Client notes thru CRM</a:t>
                </a:r>
              </a:p>
            </p:txBody>
          </p:sp>
        </p:grpSp>
        <p:pic>
          <p:nvPicPr>
            <p:cNvPr id="256" name="Graphic 255" descr="Clipboard">
              <a:extLst>
                <a:ext uri="{FF2B5EF4-FFF2-40B4-BE49-F238E27FC236}">
                  <a16:creationId xmlns:a16="http://schemas.microsoft.com/office/drawing/2014/main" id="{3FBBB4C9-C908-4F13-B449-33F338FE66EE}"/>
                </a:ext>
              </a:extLst>
            </p:cNvPr>
            <p:cNvPicPr>
              <a:picLocks noChangeAspect="1"/>
            </p:cNvPicPr>
            <p:nvPr/>
          </p:nvPicPr>
          <p:blipFill>
            <a:blip r:embed="rId17">
              <a:extLst>
                <a:ext uri="{96DAC541-7B7A-43D3-8B79-37D633B846F1}">
                  <asvg:svgBlip xmlns="" xmlns:asvg="http://schemas.microsoft.com/office/drawing/2016/SVG/main" r:embed="rId18"/>
                </a:ext>
              </a:extLst>
            </a:blip>
            <a:stretch>
              <a:fillRect/>
            </a:stretch>
          </p:blipFill>
          <p:spPr>
            <a:xfrm>
              <a:off x="6220110" y="3211143"/>
              <a:ext cx="709140" cy="709140"/>
            </a:xfrm>
            <a:prstGeom prst="rect">
              <a:avLst/>
            </a:prstGeom>
            <a:effectLst>
              <a:outerShdw blurRad="50800" dist="38100" dir="2700000" algn="tl" rotWithShape="0">
                <a:srgbClr val="96C4FF"/>
              </a:outerShdw>
            </a:effectLst>
          </p:spPr>
        </p:pic>
      </p:grpSp>
      <p:grpSp>
        <p:nvGrpSpPr>
          <p:cNvPr id="259" name="Group 258">
            <a:extLst>
              <a:ext uri="{FF2B5EF4-FFF2-40B4-BE49-F238E27FC236}">
                <a16:creationId xmlns:a16="http://schemas.microsoft.com/office/drawing/2014/main" id="{7BB81B35-C505-4D78-8E35-7C5A08063C7E}"/>
              </a:ext>
            </a:extLst>
          </p:cNvPr>
          <p:cNvGrpSpPr/>
          <p:nvPr/>
        </p:nvGrpSpPr>
        <p:grpSpPr>
          <a:xfrm>
            <a:off x="98133" y="7882001"/>
            <a:ext cx="1817900" cy="1821000"/>
            <a:chOff x="1574034" y="1853571"/>
            <a:chExt cx="1363425" cy="1365750"/>
          </a:xfrm>
        </p:grpSpPr>
        <p:sp>
          <p:nvSpPr>
            <p:cNvPr id="260" name="Google Shape;112;p20">
              <a:extLst>
                <a:ext uri="{FF2B5EF4-FFF2-40B4-BE49-F238E27FC236}">
                  <a16:creationId xmlns:a16="http://schemas.microsoft.com/office/drawing/2014/main" id="{3CC75CB4-5A10-4D52-A3D3-F14D155C4D4F}"/>
                </a:ext>
              </a:extLst>
            </p:cNvPr>
            <p:cNvSpPr txBox="1">
              <a:spLocks/>
            </p:cNvSpPr>
            <p:nvPr/>
          </p:nvSpPr>
          <p:spPr>
            <a:xfrm>
              <a:off x="1574034" y="2550616"/>
              <a:ext cx="1363425" cy="668705"/>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indent="0" defTabSz="1219170">
                <a:spcBef>
                  <a:spcPts val="1600"/>
                </a:spcBef>
                <a:buClr>
                  <a:srgbClr val="595959"/>
                </a:buClr>
                <a:buNone/>
              </a:pPr>
              <a:r>
                <a:rPr lang="en-US" sz="1600" b="1" kern="0" dirty="0">
                  <a:solidFill>
                    <a:srgbClr val="FFAB40"/>
                  </a:solidFill>
                  <a:latin typeface="Roboto"/>
                  <a:ea typeface="Roboto"/>
                  <a:cs typeface="Roboto"/>
                  <a:sym typeface="Roboto"/>
                </a:rPr>
                <a:t>Business cards, letterhead and fax cover sheet</a:t>
              </a:r>
            </a:p>
          </p:txBody>
        </p:sp>
        <p:sp>
          <p:nvSpPr>
            <p:cNvPr id="261" name="Oval 260">
              <a:extLst>
                <a:ext uri="{FF2B5EF4-FFF2-40B4-BE49-F238E27FC236}">
                  <a16:creationId xmlns:a16="http://schemas.microsoft.com/office/drawing/2014/main" id="{8E4FB89B-A792-49BA-9BD1-A4808C33EB39}"/>
                </a:ext>
              </a:extLst>
            </p:cNvPr>
            <p:cNvSpPr/>
            <p:nvPr/>
          </p:nvSpPr>
          <p:spPr>
            <a:xfrm>
              <a:off x="1713224" y="1853571"/>
              <a:ext cx="838200" cy="838200"/>
            </a:xfrm>
            <a:prstGeom prst="ellipse">
              <a:avLst/>
            </a:prstGeom>
            <a:noFill/>
            <a:ln w="57150">
              <a:solidFill>
                <a:srgbClr val="FFAB40"/>
              </a:solidFill>
            </a:ln>
            <a:effectLst>
              <a:outerShdw blurRad="50800" dist="38100" dir="2700000" algn="tl" rotWithShape="0">
                <a:srgbClr val="96C4FF"/>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a:endParaRPr>
            </a:p>
          </p:txBody>
        </p:sp>
      </p:grpSp>
      <p:pic>
        <p:nvPicPr>
          <p:cNvPr id="262" name="Graphic 261" descr="Open envelope">
            <a:extLst>
              <a:ext uri="{FF2B5EF4-FFF2-40B4-BE49-F238E27FC236}">
                <a16:creationId xmlns:a16="http://schemas.microsoft.com/office/drawing/2014/main" id="{4E2CC415-128E-4D32-B857-F93420BE5BAB}"/>
              </a:ext>
            </a:extLst>
          </p:cNvPr>
          <p:cNvPicPr>
            <a:picLocks noChangeAspect="1"/>
          </p:cNvPicPr>
          <p:nvPr/>
        </p:nvPicPr>
        <p:blipFill>
          <a:blip r:embed="rId19">
            <a:extLst>
              <a:ext uri="{96DAC541-7B7A-43D3-8B79-37D633B846F1}">
                <asvg:svgBlip xmlns="" xmlns:asvg="http://schemas.microsoft.com/office/drawing/2016/SVG/main" r:embed="rId20"/>
              </a:ext>
            </a:extLst>
          </a:blip>
          <a:stretch>
            <a:fillRect/>
          </a:stretch>
        </p:blipFill>
        <p:spPr>
          <a:xfrm>
            <a:off x="426590" y="7962617"/>
            <a:ext cx="831857" cy="831857"/>
          </a:xfrm>
          <a:prstGeom prst="rect">
            <a:avLst/>
          </a:prstGeom>
          <a:effectLst>
            <a:outerShdw blurRad="50800" dist="38100" dir="2700000" algn="tl" rotWithShape="0">
              <a:srgbClr val="96C4FF"/>
            </a:outerShdw>
          </a:effectLst>
        </p:spPr>
      </p:pic>
      <p:sp>
        <p:nvSpPr>
          <p:cNvPr id="104" name="Rectangle 103">
            <a:extLst>
              <a:ext uri="{FF2B5EF4-FFF2-40B4-BE49-F238E27FC236}">
                <a16:creationId xmlns:a16="http://schemas.microsoft.com/office/drawing/2014/main" id="{1C47768C-3124-4F8B-9110-696525FD3BF1}"/>
              </a:ext>
            </a:extLst>
          </p:cNvPr>
          <p:cNvSpPr/>
          <p:nvPr/>
        </p:nvSpPr>
        <p:spPr>
          <a:xfrm>
            <a:off x="534342" y="5361097"/>
            <a:ext cx="368143" cy="368143"/>
          </a:xfrm>
          <a:prstGeom prst="rect">
            <a:avLst/>
          </a:prstGeom>
          <a:noFill/>
          <a:ln w="28575">
            <a:solidFill>
              <a:srgbClr val="FFAB40"/>
            </a:solidFill>
          </a:ln>
          <a:effectLst>
            <a:outerShdw blurRad="50800" dist="38100" dir="2700000" algn="tl" rotWithShape="0">
              <a:srgbClr val="96C4FF"/>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a:endParaRPr>
          </a:p>
        </p:txBody>
      </p:sp>
      <p:pic>
        <p:nvPicPr>
          <p:cNvPr id="108" name="Graphic 107" descr="Checkmark">
            <a:extLst>
              <a:ext uri="{FF2B5EF4-FFF2-40B4-BE49-F238E27FC236}">
                <a16:creationId xmlns:a16="http://schemas.microsoft.com/office/drawing/2014/main" id="{CFAE450F-E7E1-43A0-BE91-05799D3303E8}"/>
              </a:ext>
            </a:extLst>
          </p:cNvPr>
          <p:cNvPicPr>
            <a:picLocks noChangeAspect="1"/>
          </p:cNvPicPr>
          <p:nvPr/>
        </p:nvPicPr>
        <p:blipFill>
          <a:blip r:embed="rId21">
            <a:extLst>
              <a:ext uri="{96DAC541-7B7A-43D3-8B79-37D633B846F1}">
                <asvg:svgBlip xmlns="" xmlns:asvg="http://schemas.microsoft.com/office/drawing/2016/SVG/main" r:embed="rId22"/>
              </a:ext>
            </a:extLst>
          </a:blip>
          <a:stretch>
            <a:fillRect/>
          </a:stretch>
        </p:blipFill>
        <p:spPr>
          <a:xfrm>
            <a:off x="529480" y="5220079"/>
            <a:ext cx="509160" cy="509160"/>
          </a:xfrm>
          <a:prstGeom prst="rect">
            <a:avLst/>
          </a:prstGeom>
          <a:effectLst>
            <a:outerShdw blurRad="50800" dist="38100" dir="2700000" algn="tl" rotWithShape="0">
              <a:srgbClr val="96C4FF"/>
            </a:outerShdw>
          </a:effectLst>
        </p:spPr>
      </p:pic>
      <p:sp>
        <p:nvSpPr>
          <p:cNvPr id="109" name="Rectangle 108">
            <a:extLst>
              <a:ext uri="{FF2B5EF4-FFF2-40B4-BE49-F238E27FC236}">
                <a16:creationId xmlns:a16="http://schemas.microsoft.com/office/drawing/2014/main" id="{7F013ABF-4BB0-44D7-8D38-796487C0CAA2}"/>
              </a:ext>
            </a:extLst>
          </p:cNvPr>
          <p:cNvSpPr/>
          <p:nvPr/>
        </p:nvSpPr>
        <p:spPr>
          <a:xfrm>
            <a:off x="6080911" y="1461594"/>
            <a:ext cx="368143" cy="368143"/>
          </a:xfrm>
          <a:prstGeom prst="rect">
            <a:avLst/>
          </a:prstGeom>
          <a:noFill/>
          <a:ln w="28575">
            <a:solidFill>
              <a:srgbClr val="FFAB40"/>
            </a:solidFill>
          </a:ln>
          <a:effectLst>
            <a:outerShdw blurRad="50800" dist="38100" dir="2700000" algn="tl" rotWithShape="0">
              <a:srgbClr val="96C4FF"/>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a:endParaRPr>
          </a:p>
        </p:txBody>
      </p:sp>
      <p:pic>
        <p:nvPicPr>
          <p:cNvPr id="110" name="Graphic 109" descr="Checkmark">
            <a:extLst>
              <a:ext uri="{FF2B5EF4-FFF2-40B4-BE49-F238E27FC236}">
                <a16:creationId xmlns:a16="http://schemas.microsoft.com/office/drawing/2014/main" id="{5B9939B0-70F8-4BAE-A072-1C089E22300C}"/>
              </a:ext>
            </a:extLst>
          </p:cNvPr>
          <p:cNvPicPr>
            <a:picLocks noChangeAspect="1"/>
          </p:cNvPicPr>
          <p:nvPr/>
        </p:nvPicPr>
        <p:blipFill>
          <a:blip r:embed="rId21">
            <a:extLst>
              <a:ext uri="{96DAC541-7B7A-43D3-8B79-37D633B846F1}">
                <asvg:svgBlip xmlns="" xmlns:asvg="http://schemas.microsoft.com/office/drawing/2016/SVG/main" r:embed="rId22"/>
              </a:ext>
            </a:extLst>
          </a:blip>
          <a:stretch>
            <a:fillRect/>
          </a:stretch>
        </p:blipFill>
        <p:spPr>
          <a:xfrm>
            <a:off x="6076049" y="1320576"/>
            <a:ext cx="509160" cy="509160"/>
          </a:xfrm>
          <a:prstGeom prst="rect">
            <a:avLst/>
          </a:prstGeom>
          <a:effectLst>
            <a:outerShdw blurRad="50800" dist="38100" dir="2700000" algn="tl" rotWithShape="0">
              <a:srgbClr val="96C4FF"/>
            </a:outerShdw>
          </a:effectLst>
        </p:spPr>
      </p:pic>
      <p:sp>
        <p:nvSpPr>
          <p:cNvPr id="111" name="Rectangle 110">
            <a:extLst>
              <a:ext uri="{FF2B5EF4-FFF2-40B4-BE49-F238E27FC236}">
                <a16:creationId xmlns:a16="http://schemas.microsoft.com/office/drawing/2014/main" id="{254F6605-C23E-4247-AFDF-2B699722A1CF}"/>
              </a:ext>
            </a:extLst>
          </p:cNvPr>
          <p:cNvSpPr/>
          <p:nvPr/>
        </p:nvSpPr>
        <p:spPr>
          <a:xfrm>
            <a:off x="6083451" y="1976325"/>
            <a:ext cx="368143" cy="368143"/>
          </a:xfrm>
          <a:prstGeom prst="rect">
            <a:avLst/>
          </a:prstGeom>
          <a:noFill/>
          <a:ln w="28575">
            <a:solidFill>
              <a:srgbClr val="FFAB40"/>
            </a:solidFill>
          </a:ln>
          <a:effectLst>
            <a:outerShdw blurRad="50800" dist="38100" dir="2700000" algn="tl" rotWithShape="0">
              <a:srgbClr val="96C4FF"/>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a:endParaRPr>
          </a:p>
        </p:txBody>
      </p:sp>
      <p:pic>
        <p:nvPicPr>
          <p:cNvPr id="116" name="Graphic 115" descr="Checkmark">
            <a:extLst>
              <a:ext uri="{FF2B5EF4-FFF2-40B4-BE49-F238E27FC236}">
                <a16:creationId xmlns:a16="http://schemas.microsoft.com/office/drawing/2014/main" id="{B38883F3-CB3F-44CB-8FA7-E70C7FF52329}"/>
              </a:ext>
            </a:extLst>
          </p:cNvPr>
          <p:cNvPicPr>
            <a:picLocks noChangeAspect="1"/>
          </p:cNvPicPr>
          <p:nvPr/>
        </p:nvPicPr>
        <p:blipFill>
          <a:blip r:embed="rId21">
            <a:extLst>
              <a:ext uri="{96DAC541-7B7A-43D3-8B79-37D633B846F1}">
                <asvg:svgBlip xmlns="" xmlns:asvg="http://schemas.microsoft.com/office/drawing/2016/SVG/main" r:embed="rId22"/>
              </a:ext>
            </a:extLst>
          </a:blip>
          <a:stretch>
            <a:fillRect/>
          </a:stretch>
        </p:blipFill>
        <p:spPr>
          <a:xfrm>
            <a:off x="6078589" y="1835307"/>
            <a:ext cx="509160" cy="509160"/>
          </a:xfrm>
          <a:prstGeom prst="rect">
            <a:avLst/>
          </a:prstGeom>
          <a:effectLst>
            <a:outerShdw blurRad="50800" dist="38100" dir="2700000" algn="tl" rotWithShape="0">
              <a:srgbClr val="96C4FF"/>
            </a:outerShdw>
          </a:effectLst>
        </p:spPr>
      </p:pic>
      <p:sp>
        <p:nvSpPr>
          <p:cNvPr id="117" name="Rectangle 116">
            <a:extLst>
              <a:ext uri="{FF2B5EF4-FFF2-40B4-BE49-F238E27FC236}">
                <a16:creationId xmlns:a16="http://schemas.microsoft.com/office/drawing/2014/main" id="{00DFD74D-77F2-4772-BC1F-2F64FD0610CF}"/>
              </a:ext>
            </a:extLst>
          </p:cNvPr>
          <p:cNvSpPr/>
          <p:nvPr/>
        </p:nvSpPr>
        <p:spPr>
          <a:xfrm>
            <a:off x="6080911" y="2507839"/>
            <a:ext cx="368143" cy="368143"/>
          </a:xfrm>
          <a:prstGeom prst="rect">
            <a:avLst/>
          </a:prstGeom>
          <a:noFill/>
          <a:ln w="28575">
            <a:solidFill>
              <a:srgbClr val="FFAB40"/>
            </a:solidFill>
          </a:ln>
          <a:effectLst>
            <a:outerShdw blurRad="50800" dist="38100" dir="2700000" algn="tl" rotWithShape="0">
              <a:srgbClr val="96C4FF"/>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a:endParaRPr>
          </a:p>
        </p:txBody>
      </p:sp>
      <p:pic>
        <p:nvPicPr>
          <p:cNvPr id="118" name="Graphic 117" descr="Checkmark">
            <a:extLst>
              <a:ext uri="{FF2B5EF4-FFF2-40B4-BE49-F238E27FC236}">
                <a16:creationId xmlns:a16="http://schemas.microsoft.com/office/drawing/2014/main" id="{3B1D83BC-5EDB-475F-95B9-AEA1EBDF2BD2}"/>
              </a:ext>
            </a:extLst>
          </p:cNvPr>
          <p:cNvPicPr>
            <a:picLocks noChangeAspect="1"/>
          </p:cNvPicPr>
          <p:nvPr/>
        </p:nvPicPr>
        <p:blipFill>
          <a:blip r:embed="rId21">
            <a:extLst>
              <a:ext uri="{96DAC541-7B7A-43D3-8B79-37D633B846F1}">
                <asvg:svgBlip xmlns="" xmlns:asvg="http://schemas.microsoft.com/office/drawing/2016/SVG/main" r:embed="rId22"/>
              </a:ext>
            </a:extLst>
          </a:blip>
          <a:stretch>
            <a:fillRect/>
          </a:stretch>
        </p:blipFill>
        <p:spPr>
          <a:xfrm>
            <a:off x="6076049" y="2366821"/>
            <a:ext cx="509160" cy="509160"/>
          </a:xfrm>
          <a:prstGeom prst="rect">
            <a:avLst/>
          </a:prstGeom>
          <a:effectLst>
            <a:outerShdw blurRad="50800" dist="38100" dir="2700000" algn="tl" rotWithShape="0">
              <a:srgbClr val="96C4FF"/>
            </a:outerShdw>
          </a:effectLst>
        </p:spPr>
      </p:pic>
      <p:sp>
        <p:nvSpPr>
          <p:cNvPr id="119" name="Rectangle 118">
            <a:extLst>
              <a:ext uri="{FF2B5EF4-FFF2-40B4-BE49-F238E27FC236}">
                <a16:creationId xmlns:a16="http://schemas.microsoft.com/office/drawing/2014/main" id="{D0B4CDD7-ECA6-4839-98D3-2646F90C02D3}"/>
              </a:ext>
            </a:extLst>
          </p:cNvPr>
          <p:cNvSpPr/>
          <p:nvPr/>
        </p:nvSpPr>
        <p:spPr>
          <a:xfrm>
            <a:off x="6080911" y="3040909"/>
            <a:ext cx="368143" cy="368143"/>
          </a:xfrm>
          <a:prstGeom prst="rect">
            <a:avLst/>
          </a:prstGeom>
          <a:noFill/>
          <a:ln w="28575">
            <a:solidFill>
              <a:srgbClr val="FFAB40"/>
            </a:solidFill>
          </a:ln>
          <a:effectLst>
            <a:outerShdw blurRad="50800" dist="38100" dir="2700000" algn="tl" rotWithShape="0">
              <a:srgbClr val="96C4FF"/>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a:endParaRPr>
          </a:p>
        </p:txBody>
      </p:sp>
      <p:pic>
        <p:nvPicPr>
          <p:cNvPr id="120" name="Graphic 119" descr="Checkmark">
            <a:extLst>
              <a:ext uri="{FF2B5EF4-FFF2-40B4-BE49-F238E27FC236}">
                <a16:creationId xmlns:a16="http://schemas.microsoft.com/office/drawing/2014/main" id="{11A756C7-F758-4CDF-8407-637E20C080D6}"/>
              </a:ext>
            </a:extLst>
          </p:cNvPr>
          <p:cNvPicPr>
            <a:picLocks noChangeAspect="1"/>
          </p:cNvPicPr>
          <p:nvPr/>
        </p:nvPicPr>
        <p:blipFill>
          <a:blip r:embed="rId21">
            <a:extLst>
              <a:ext uri="{96DAC541-7B7A-43D3-8B79-37D633B846F1}">
                <asvg:svgBlip xmlns="" xmlns:asvg="http://schemas.microsoft.com/office/drawing/2016/SVG/main" r:embed="rId22"/>
              </a:ext>
            </a:extLst>
          </a:blip>
          <a:stretch>
            <a:fillRect/>
          </a:stretch>
        </p:blipFill>
        <p:spPr>
          <a:xfrm>
            <a:off x="6076049" y="2899891"/>
            <a:ext cx="509160" cy="509160"/>
          </a:xfrm>
          <a:prstGeom prst="rect">
            <a:avLst/>
          </a:prstGeom>
          <a:effectLst>
            <a:outerShdw blurRad="50800" dist="38100" dir="2700000" algn="tl" rotWithShape="0">
              <a:srgbClr val="96C4FF"/>
            </a:outerShdw>
          </a:effectLst>
        </p:spPr>
      </p:pic>
      <p:sp>
        <p:nvSpPr>
          <p:cNvPr id="121" name="Rectangle 120">
            <a:extLst>
              <a:ext uri="{FF2B5EF4-FFF2-40B4-BE49-F238E27FC236}">
                <a16:creationId xmlns:a16="http://schemas.microsoft.com/office/drawing/2014/main" id="{8321C3A5-3E46-4C2A-BE98-59D2072D065B}"/>
              </a:ext>
            </a:extLst>
          </p:cNvPr>
          <p:cNvSpPr/>
          <p:nvPr/>
        </p:nvSpPr>
        <p:spPr>
          <a:xfrm>
            <a:off x="6080911" y="3574910"/>
            <a:ext cx="368143" cy="368143"/>
          </a:xfrm>
          <a:prstGeom prst="rect">
            <a:avLst/>
          </a:prstGeom>
          <a:noFill/>
          <a:ln w="28575">
            <a:solidFill>
              <a:srgbClr val="FFAB40"/>
            </a:solidFill>
          </a:ln>
          <a:effectLst>
            <a:outerShdw blurRad="50800" dist="38100" dir="2700000" algn="tl" rotWithShape="0">
              <a:srgbClr val="96C4FF"/>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a:endParaRPr>
          </a:p>
        </p:txBody>
      </p:sp>
      <p:pic>
        <p:nvPicPr>
          <p:cNvPr id="122" name="Graphic 121" descr="Checkmark">
            <a:extLst>
              <a:ext uri="{FF2B5EF4-FFF2-40B4-BE49-F238E27FC236}">
                <a16:creationId xmlns:a16="http://schemas.microsoft.com/office/drawing/2014/main" id="{923BDEC9-B277-436F-BC39-AFD5EF360694}"/>
              </a:ext>
            </a:extLst>
          </p:cNvPr>
          <p:cNvPicPr>
            <a:picLocks noChangeAspect="1"/>
          </p:cNvPicPr>
          <p:nvPr/>
        </p:nvPicPr>
        <p:blipFill>
          <a:blip r:embed="rId21">
            <a:extLst>
              <a:ext uri="{96DAC541-7B7A-43D3-8B79-37D633B846F1}">
                <asvg:svgBlip xmlns="" xmlns:asvg="http://schemas.microsoft.com/office/drawing/2016/SVG/main" r:embed="rId22"/>
              </a:ext>
            </a:extLst>
          </a:blip>
          <a:stretch>
            <a:fillRect/>
          </a:stretch>
        </p:blipFill>
        <p:spPr>
          <a:xfrm>
            <a:off x="6076049" y="3433892"/>
            <a:ext cx="509160" cy="509160"/>
          </a:xfrm>
          <a:prstGeom prst="rect">
            <a:avLst/>
          </a:prstGeom>
          <a:effectLst>
            <a:outerShdw blurRad="50800" dist="38100" dir="2700000" algn="tl" rotWithShape="0">
              <a:srgbClr val="96C4FF"/>
            </a:outerShdw>
          </a:effectLst>
        </p:spPr>
      </p:pic>
      <p:sp>
        <p:nvSpPr>
          <p:cNvPr id="124" name="Rectangle 123">
            <a:extLst>
              <a:ext uri="{FF2B5EF4-FFF2-40B4-BE49-F238E27FC236}">
                <a16:creationId xmlns:a16="http://schemas.microsoft.com/office/drawing/2014/main" id="{9FB89E5D-4B4C-455A-8FBD-C87F2C62297B}"/>
              </a:ext>
            </a:extLst>
          </p:cNvPr>
          <p:cNvSpPr/>
          <p:nvPr/>
        </p:nvSpPr>
        <p:spPr>
          <a:xfrm>
            <a:off x="6080911" y="4087677"/>
            <a:ext cx="368143" cy="368143"/>
          </a:xfrm>
          <a:prstGeom prst="rect">
            <a:avLst/>
          </a:prstGeom>
          <a:noFill/>
          <a:ln w="28575">
            <a:solidFill>
              <a:srgbClr val="FFAB40"/>
            </a:solidFill>
          </a:ln>
          <a:effectLst>
            <a:outerShdw blurRad="50800" dist="38100" dir="2700000" algn="tl" rotWithShape="0">
              <a:srgbClr val="96C4FF"/>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a:endParaRPr>
          </a:p>
        </p:txBody>
      </p:sp>
      <p:pic>
        <p:nvPicPr>
          <p:cNvPr id="126" name="Graphic 125" descr="Checkmark">
            <a:extLst>
              <a:ext uri="{FF2B5EF4-FFF2-40B4-BE49-F238E27FC236}">
                <a16:creationId xmlns:a16="http://schemas.microsoft.com/office/drawing/2014/main" id="{882B0851-8148-4B4D-B71F-FF862642B400}"/>
              </a:ext>
            </a:extLst>
          </p:cNvPr>
          <p:cNvPicPr>
            <a:picLocks noChangeAspect="1"/>
          </p:cNvPicPr>
          <p:nvPr/>
        </p:nvPicPr>
        <p:blipFill>
          <a:blip r:embed="rId21">
            <a:extLst>
              <a:ext uri="{96DAC541-7B7A-43D3-8B79-37D633B846F1}">
                <asvg:svgBlip xmlns="" xmlns:asvg="http://schemas.microsoft.com/office/drawing/2016/SVG/main" r:embed="rId22"/>
              </a:ext>
            </a:extLst>
          </a:blip>
          <a:stretch>
            <a:fillRect/>
          </a:stretch>
        </p:blipFill>
        <p:spPr>
          <a:xfrm>
            <a:off x="6076049" y="3946659"/>
            <a:ext cx="509160" cy="509160"/>
          </a:xfrm>
          <a:prstGeom prst="rect">
            <a:avLst/>
          </a:prstGeom>
          <a:effectLst>
            <a:outerShdw blurRad="50800" dist="38100" dir="2700000" algn="tl" rotWithShape="0">
              <a:srgbClr val="96C4FF"/>
            </a:outerShdw>
          </a:effectLst>
        </p:spPr>
      </p:pic>
      <p:sp>
        <p:nvSpPr>
          <p:cNvPr id="128" name="Rectangle 127">
            <a:extLst>
              <a:ext uri="{FF2B5EF4-FFF2-40B4-BE49-F238E27FC236}">
                <a16:creationId xmlns:a16="http://schemas.microsoft.com/office/drawing/2014/main" id="{EA1B5B11-CED5-4B9E-91D4-71BB5EE41275}"/>
              </a:ext>
            </a:extLst>
          </p:cNvPr>
          <p:cNvSpPr/>
          <p:nvPr/>
        </p:nvSpPr>
        <p:spPr>
          <a:xfrm>
            <a:off x="537561" y="1444474"/>
            <a:ext cx="368143" cy="368143"/>
          </a:xfrm>
          <a:prstGeom prst="rect">
            <a:avLst/>
          </a:prstGeom>
          <a:noFill/>
          <a:ln w="28575">
            <a:solidFill>
              <a:srgbClr val="FFAB40"/>
            </a:solidFill>
          </a:ln>
          <a:effectLst>
            <a:outerShdw blurRad="50800" dist="38100" dir="2700000" algn="tl" rotWithShape="0">
              <a:srgbClr val="96C4FF"/>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a:endParaRPr>
          </a:p>
        </p:txBody>
      </p:sp>
      <p:pic>
        <p:nvPicPr>
          <p:cNvPr id="130" name="Graphic 129" descr="Checkmark">
            <a:extLst>
              <a:ext uri="{FF2B5EF4-FFF2-40B4-BE49-F238E27FC236}">
                <a16:creationId xmlns:a16="http://schemas.microsoft.com/office/drawing/2014/main" id="{FD698A9C-FA1A-4306-A329-638FBC8CBFB1}"/>
              </a:ext>
            </a:extLst>
          </p:cNvPr>
          <p:cNvPicPr>
            <a:picLocks noChangeAspect="1"/>
          </p:cNvPicPr>
          <p:nvPr/>
        </p:nvPicPr>
        <p:blipFill>
          <a:blip r:embed="rId21">
            <a:extLst>
              <a:ext uri="{96DAC541-7B7A-43D3-8B79-37D633B846F1}">
                <asvg:svgBlip xmlns="" xmlns:asvg="http://schemas.microsoft.com/office/drawing/2016/SVG/main" r:embed="rId22"/>
              </a:ext>
            </a:extLst>
          </a:blip>
          <a:stretch>
            <a:fillRect/>
          </a:stretch>
        </p:blipFill>
        <p:spPr>
          <a:xfrm>
            <a:off x="532699" y="1303456"/>
            <a:ext cx="509160" cy="509160"/>
          </a:xfrm>
          <a:prstGeom prst="rect">
            <a:avLst/>
          </a:prstGeom>
          <a:effectLst>
            <a:outerShdw blurRad="50800" dist="38100" dir="2700000" algn="tl" rotWithShape="0">
              <a:srgbClr val="96C4FF"/>
            </a:outerShdw>
          </a:effectLst>
        </p:spPr>
      </p:pic>
      <p:sp>
        <p:nvSpPr>
          <p:cNvPr id="132" name="Rectangle 131">
            <a:extLst>
              <a:ext uri="{FF2B5EF4-FFF2-40B4-BE49-F238E27FC236}">
                <a16:creationId xmlns:a16="http://schemas.microsoft.com/office/drawing/2014/main" id="{21B723C6-69AE-4401-9C69-376F70A61BDD}"/>
              </a:ext>
            </a:extLst>
          </p:cNvPr>
          <p:cNvSpPr/>
          <p:nvPr/>
        </p:nvSpPr>
        <p:spPr>
          <a:xfrm>
            <a:off x="537561" y="1982690"/>
            <a:ext cx="368143" cy="368143"/>
          </a:xfrm>
          <a:prstGeom prst="rect">
            <a:avLst/>
          </a:prstGeom>
          <a:noFill/>
          <a:ln w="28575">
            <a:solidFill>
              <a:srgbClr val="FFAB40"/>
            </a:solidFill>
          </a:ln>
          <a:effectLst>
            <a:outerShdw blurRad="50800" dist="38100" dir="2700000" algn="tl" rotWithShape="0">
              <a:srgbClr val="96C4FF"/>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a:endParaRPr>
          </a:p>
        </p:txBody>
      </p:sp>
      <p:pic>
        <p:nvPicPr>
          <p:cNvPr id="134" name="Graphic 133" descr="Checkmark">
            <a:extLst>
              <a:ext uri="{FF2B5EF4-FFF2-40B4-BE49-F238E27FC236}">
                <a16:creationId xmlns:a16="http://schemas.microsoft.com/office/drawing/2014/main" id="{71D5405F-209B-4FB4-9EE8-A89A6F491F01}"/>
              </a:ext>
            </a:extLst>
          </p:cNvPr>
          <p:cNvPicPr>
            <a:picLocks noChangeAspect="1"/>
          </p:cNvPicPr>
          <p:nvPr/>
        </p:nvPicPr>
        <p:blipFill>
          <a:blip r:embed="rId21">
            <a:extLst>
              <a:ext uri="{96DAC541-7B7A-43D3-8B79-37D633B846F1}">
                <asvg:svgBlip xmlns="" xmlns:asvg="http://schemas.microsoft.com/office/drawing/2016/SVG/main" r:embed="rId22"/>
              </a:ext>
            </a:extLst>
          </a:blip>
          <a:stretch>
            <a:fillRect/>
          </a:stretch>
        </p:blipFill>
        <p:spPr>
          <a:xfrm>
            <a:off x="532699" y="1841672"/>
            <a:ext cx="509160" cy="509160"/>
          </a:xfrm>
          <a:prstGeom prst="rect">
            <a:avLst/>
          </a:prstGeom>
          <a:effectLst>
            <a:outerShdw blurRad="50800" dist="38100" dir="2700000" algn="tl" rotWithShape="0">
              <a:srgbClr val="96C4FF"/>
            </a:outerShdw>
          </a:effectLst>
        </p:spPr>
      </p:pic>
      <p:sp>
        <p:nvSpPr>
          <p:cNvPr id="135" name="Rectangle 134">
            <a:extLst>
              <a:ext uri="{FF2B5EF4-FFF2-40B4-BE49-F238E27FC236}">
                <a16:creationId xmlns:a16="http://schemas.microsoft.com/office/drawing/2014/main" id="{9EBFC6E8-F88C-45BD-BD93-8F4333A13EB2}"/>
              </a:ext>
            </a:extLst>
          </p:cNvPr>
          <p:cNvSpPr/>
          <p:nvPr/>
        </p:nvSpPr>
        <p:spPr>
          <a:xfrm>
            <a:off x="537561" y="2516505"/>
            <a:ext cx="368143" cy="368143"/>
          </a:xfrm>
          <a:prstGeom prst="rect">
            <a:avLst/>
          </a:prstGeom>
          <a:noFill/>
          <a:ln w="28575">
            <a:solidFill>
              <a:srgbClr val="FFAB40"/>
            </a:solidFill>
          </a:ln>
          <a:effectLst>
            <a:outerShdw blurRad="50800" dist="38100" dir="2700000" algn="tl" rotWithShape="0">
              <a:srgbClr val="96C4FF"/>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a:endParaRPr>
          </a:p>
        </p:txBody>
      </p:sp>
      <p:pic>
        <p:nvPicPr>
          <p:cNvPr id="136" name="Graphic 135" descr="Checkmark">
            <a:extLst>
              <a:ext uri="{FF2B5EF4-FFF2-40B4-BE49-F238E27FC236}">
                <a16:creationId xmlns:a16="http://schemas.microsoft.com/office/drawing/2014/main" id="{5EF7C0A9-D4AE-4A27-8358-1C9ADE254952}"/>
              </a:ext>
            </a:extLst>
          </p:cNvPr>
          <p:cNvPicPr>
            <a:picLocks noChangeAspect="1"/>
          </p:cNvPicPr>
          <p:nvPr/>
        </p:nvPicPr>
        <p:blipFill>
          <a:blip r:embed="rId21">
            <a:extLst>
              <a:ext uri="{96DAC541-7B7A-43D3-8B79-37D633B846F1}">
                <asvg:svgBlip xmlns="" xmlns:asvg="http://schemas.microsoft.com/office/drawing/2016/SVG/main" r:embed="rId22"/>
              </a:ext>
            </a:extLst>
          </a:blip>
          <a:stretch>
            <a:fillRect/>
          </a:stretch>
        </p:blipFill>
        <p:spPr>
          <a:xfrm>
            <a:off x="532699" y="2375487"/>
            <a:ext cx="509160" cy="509160"/>
          </a:xfrm>
          <a:prstGeom prst="rect">
            <a:avLst/>
          </a:prstGeom>
          <a:effectLst>
            <a:outerShdw blurRad="50800" dist="38100" dir="2700000" algn="tl" rotWithShape="0">
              <a:srgbClr val="96C4FF"/>
            </a:outerShdw>
          </a:effectLst>
        </p:spPr>
      </p:pic>
      <p:sp>
        <p:nvSpPr>
          <p:cNvPr id="137" name="Rectangle 136">
            <a:extLst>
              <a:ext uri="{FF2B5EF4-FFF2-40B4-BE49-F238E27FC236}">
                <a16:creationId xmlns:a16="http://schemas.microsoft.com/office/drawing/2014/main" id="{CD654F39-C04C-4F17-8EE0-F5E6A5D47177}"/>
              </a:ext>
            </a:extLst>
          </p:cNvPr>
          <p:cNvSpPr/>
          <p:nvPr/>
        </p:nvSpPr>
        <p:spPr>
          <a:xfrm>
            <a:off x="537561" y="3064779"/>
            <a:ext cx="368143" cy="368143"/>
          </a:xfrm>
          <a:prstGeom prst="rect">
            <a:avLst/>
          </a:prstGeom>
          <a:noFill/>
          <a:ln w="28575">
            <a:solidFill>
              <a:srgbClr val="FFAB40"/>
            </a:solidFill>
          </a:ln>
          <a:effectLst>
            <a:outerShdw blurRad="50800" dist="38100" dir="2700000" algn="tl" rotWithShape="0">
              <a:srgbClr val="96C4FF"/>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a:endParaRPr>
          </a:p>
        </p:txBody>
      </p:sp>
      <p:pic>
        <p:nvPicPr>
          <p:cNvPr id="138" name="Graphic 137" descr="Checkmark">
            <a:extLst>
              <a:ext uri="{FF2B5EF4-FFF2-40B4-BE49-F238E27FC236}">
                <a16:creationId xmlns:a16="http://schemas.microsoft.com/office/drawing/2014/main" id="{5E344273-E718-49E5-94A5-2AEA65DE5835}"/>
              </a:ext>
            </a:extLst>
          </p:cNvPr>
          <p:cNvPicPr>
            <a:picLocks noChangeAspect="1"/>
          </p:cNvPicPr>
          <p:nvPr/>
        </p:nvPicPr>
        <p:blipFill>
          <a:blip r:embed="rId21">
            <a:extLst>
              <a:ext uri="{96DAC541-7B7A-43D3-8B79-37D633B846F1}">
                <asvg:svgBlip xmlns="" xmlns:asvg="http://schemas.microsoft.com/office/drawing/2016/SVG/main" r:embed="rId22"/>
              </a:ext>
            </a:extLst>
          </a:blip>
          <a:stretch>
            <a:fillRect/>
          </a:stretch>
        </p:blipFill>
        <p:spPr>
          <a:xfrm>
            <a:off x="532699" y="2923761"/>
            <a:ext cx="509160" cy="509160"/>
          </a:xfrm>
          <a:prstGeom prst="rect">
            <a:avLst/>
          </a:prstGeom>
          <a:effectLst>
            <a:outerShdw blurRad="50800" dist="38100" dir="2700000" algn="tl" rotWithShape="0">
              <a:srgbClr val="96C4FF"/>
            </a:outerShdw>
          </a:effectLst>
        </p:spPr>
      </p:pic>
      <p:sp>
        <p:nvSpPr>
          <p:cNvPr id="140" name="Rectangle 139">
            <a:extLst>
              <a:ext uri="{FF2B5EF4-FFF2-40B4-BE49-F238E27FC236}">
                <a16:creationId xmlns:a16="http://schemas.microsoft.com/office/drawing/2014/main" id="{66FA053B-494F-42DE-B773-34F4CCF82B75}"/>
              </a:ext>
            </a:extLst>
          </p:cNvPr>
          <p:cNvSpPr/>
          <p:nvPr/>
        </p:nvSpPr>
        <p:spPr>
          <a:xfrm>
            <a:off x="539554" y="3787731"/>
            <a:ext cx="368143" cy="368143"/>
          </a:xfrm>
          <a:prstGeom prst="rect">
            <a:avLst/>
          </a:prstGeom>
          <a:noFill/>
          <a:ln w="28575">
            <a:solidFill>
              <a:srgbClr val="FFAB40"/>
            </a:solidFill>
          </a:ln>
          <a:effectLst>
            <a:outerShdw blurRad="50800" dist="38100" dir="2700000" algn="tl" rotWithShape="0">
              <a:srgbClr val="96C4FF"/>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a:endParaRPr>
          </a:p>
        </p:txBody>
      </p:sp>
      <p:pic>
        <p:nvPicPr>
          <p:cNvPr id="142" name="Graphic 141" descr="Checkmark">
            <a:extLst>
              <a:ext uri="{FF2B5EF4-FFF2-40B4-BE49-F238E27FC236}">
                <a16:creationId xmlns:a16="http://schemas.microsoft.com/office/drawing/2014/main" id="{78A925C9-5E81-4056-B18F-4EAADF8929DD}"/>
              </a:ext>
            </a:extLst>
          </p:cNvPr>
          <p:cNvPicPr>
            <a:picLocks noChangeAspect="1"/>
          </p:cNvPicPr>
          <p:nvPr/>
        </p:nvPicPr>
        <p:blipFill>
          <a:blip r:embed="rId21">
            <a:extLst>
              <a:ext uri="{96DAC541-7B7A-43D3-8B79-37D633B846F1}">
                <asvg:svgBlip xmlns="" xmlns:asvg="http://schemas.microsoft.com/office/drawing/2016/SVG/main" r:embed="rId22"/>
              </a:ext>
            </a:extLst>
          </a:blip>
          <a:stretch>
            <a:fillRect/>
          </a:stretch>
        </p:blipFill>
        <p:spPr>
          <a:xfrm>
            <a:off x="534692" y="3646713"/>
            <a:ext cx="509160" cy="509160"/>
          </a:xfrm>
          <a:prstGeom prst="rect">
            <a:avLst/>
          </a:prstGeom>
          <a:effectLst>
            <a:outerShdw blurRad="50800" dist="38100" dir="2700000" algn="tl" rotWithShape="0">
              <a:srgbClr val="96C4FF"/>
            </a:outerShdw>
          </a:effectLst>
        </p:spPr>
      </p:pic>
      <p:sp>
        <p:nvSpPr>
          <p:cNvPr id="144" name="Rectangle 143">
            <a:extLst>
              <a:ext uri="{FF2B5EF4-FFF2-40B4-BE49-F238E27FC236}">
                <a16:creationId xmlns:a16="http://schemas.microsoft.com/office/drawing/2014/main" id="{6E6D5333-1C45-4B19-AD04-61EF0C913AD4}"/>
              </a:ext>
            </a:extLst>
          </p:cNvPr>
          <p:cNvSpPr/>
          <p:nvPr/>
        </p:nvSpPr>
        <p:spPr>
          <a:xfrm>
            <a:off x="538606" y="4330894"/>
            <a:ext cx="368143" cy="368143"/>
          </a:xfrm>
          <a:prstGeom prst="rect">
            <a:avLst/>
          </a:prstGeom>
          <a:noFill/>
          <a:ln w="28575">
            <a:solidFill>
              <a:srgbClr val="FFAB40"/>
            </a:solidFill>
          </a:ln>
          <a:effectLst>
            <a:outerShdw blurRad="50800" dist="38100" dir="2700000" algn="tl" rotWithShape="0">
              <a:srgbClr val="96C4FF"/>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a:endParaRPr>
          </a:p>
        </p:txBody>
      </p:sp>
      <p:pic>
        <p:nvPicPr>
          <p:cNvPr id="146" name="Graphic 145" descr="Checkmark">
            <a:extLst>
              <a:ext uri="{FF2B5EF4-FFF2-40B4-BE49-F238E27FC236}">
                <a16:creationId xmlns:a16="http://schemas.microsoft.com/office/drawing/2014/main" id="{81A69CC2-9B16-409E-9C0F-DA15B94C4579}"/>
              </a:ext>
            </a:extLst>
          </p:cNvPr>
          <p:cNvPicPr>
            <a:picLocks noChangeAspect="1"/>
          </p:cNvPicPr>
          <p:nvPr/>
        </p:nvPicPr>
        <p:blipFill>
          <a:blip r:embed="rId21">
            <a:extLst>
              <a:ext uri="{96DAC541-7B7A-43D3-8B79-37D633B846F1}">
                <asvg:svgBlip xmlns="" xmlns:asvg="http://schemas.microsoft.com/office/drawing/2016/SVG/main" r:embed="rId22"/>
              </a:ext>
            </a:extLst>
          </a:blip>
          <a:stretch>
            <a:fillRect/>
          </a:stretch>
        </p:blipFill>
        <p:spPr>
          <a:xfrm>
            <a:off x="533744" y="4189876"/>
            <a:ext cx="509160" cy="509160"/>
          </a:xfrm>
          <a:prstGeom prst="rect">
            <a:avLst/>
          </a:prstGeom>
          <a:effectLst>
            <a:outerShdw blurRad="50800" dist="38100" dir="2700000" algn="tl" rotWithShape="0">
              <a:srgbClr val="96C4FF"/>
            </a:outerShdw>
          </a:effectLst>
        </p:spPr>
      </p:pic>
      <p:sp>
        <p:nvSpPr>
          <p:cNvPr id="147" name="Rectangle 146">
            <a:extLst>
              <a:ext uri="{FF2B5EF4-FFF2-40B4-BE49-F238E27FC236}">
                <a16:creationId xmlns:a16="http://schemas.microsoft.com/office/drawing/2014/main" id="{4341E5B5-FBAC-49E7-A253-9CD7C3397814}"/>
              </a:ext>
            </a:extLst>
          </p:cNvPr>
          <p:cNvSpPr/>
          <p:nvPr/>
        </p:nvSpPr>
        <p:spPr>
          <a:xfrm>
            <a:off x="538606" y="4855322"/>
            <a:ext cx="368143" cy="368143"/>
          </a:xfrm>
          <a:prstGeom prst="rect">
            <a:avLst/>
          </a:prstGeom>
          <a:noFill/>
          <a:ln w="28575">
            <a:solidFill>
              <a:srgbClr val="FFAB40"/>
            </a:solidFill>
          </a:ln>
          <a:effectLst>
            <a:outerShdw blurRad="50800" dist="38100" dir="2700000" algn="tl" rotWithShape="0">
              <a:srgbClr val="96C4FF"/>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a:endParaRPr>
          </a:p>
        </p:txBody>
      </p:sp>
      <p:pic>
        <p:nvPicPr>
          <p:cNvPr id="148" name="Graphic 147" descr="Checkmark">
            <a:extLst>
              <a:ext uri="{FF2B5EF4-FFF2-40B4-BE49-F238E27FC236}">
                <a16:creationId xmlns:a16="http://schemas.microsoft.com/office/drawing/2014/main" id="{296CF388-5352-4109-9CD0-5F38489E453C}"/>
              </a:ext>
            </a:extLst>
          </p:cNvPr>
          <p:cNvPicPr>
            <a:picLocks noChangeAspect="1"/>
          </p:cNvPicPr>
          <p:nvPr/>
        </p:nvPicPr>
        <p:blipFill>
          <a:blip r:embed="rId21">
            <a:extLst>
              <a:ext uri="{96DAC541-7B7A-43D3-8B79-37D633B846F1}">
                <asvg:svgBlip xmlns="" xmlns:asvg="http://schemas.microsoft.com/office/drawing/2016/SVG/main" r:embed="rId22"/>
              </a:ext>
            </a:extLst>
          </a:blip>
          <a:stretch>
            <a:fillRect/>
          </a:stretch>
        </p:blipFill>
        <p:spPr>
          <a:xfrm>
            <a:off x="533744" y="4714304"/>
            <a:ext cx="509160" cy="509160"/>
          </a:xfrm>
          <a:prstGeom prst="rect">
            <a:avLst/>
          </a:prstGeom>
          <a:effectLst>
            <a:outerShdw blurRad="50800" dist="38100" dir="2700000" algn="tl" rotWithShape="0">
              <a:srgbClr val="96C4FF"/>
            </a:outerShdw>
          </a:effectLst>
        </p:spPr>
      </p:pic>
      <p:sp>
        <p:nvSpPr>
          <p:cNvPr id="149" name="Google Shape;112;p20">
            <a:extLst>
              <a:ext uri="{FF2B5EF4-FFF2-40B4-BE49-F238E27FC236}">
                <a16:creationId xmlns:a16="http://schemas.microsoft.com/office/drawing/2014/main" id="{DDD3BCBE-8C4C-4818-91B5-509506115DBC}"/>
              </a:ext>
            </a:extLst>
          </p:cNvPr>
          <p:cNvSpPr txBox="1">
            <a:spLocks/>
          </p:cNvSpPr>
          <p:nvPr/>
        </p:nvSpPr>
        <p:spPr>
          <a:xfrm>
            <a:off x="993589" y="3023378"/>
            <a:ext cx="4897860" cy="891607"/>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indent="0" defTabSz="1219170">
              <a:lnSpc>
                <a:spcPct val="100000"/>
              </a:lnSpc>
              <a:buClr>
                <a:srgbClr val="000000"/>
              </a:buClr>
              <a:buSzTx/>
              <a:buNone/>
              <a:defRPr/>
            </a:pPr>
            <a:r>
              <a:rPr lang="en-US" sz="1600" b="1" kern="0" dirty="0">
                <a:solidFill>
                  <a:srgbClr val="4697FF"/>
                </a:solidFill>
                <a:latin typeface="Roboto" panose="02000000000000000000" pitchFamily="2" charset="0"/>
                <a:ea typeface="Roboto" panose="02000000000000000000" pitchFamily="2" charset="0"/>
                <a:cs typeface="Roboto"/>
                <a:sym typeface="Roboto"/>
              </a:rPr>
              <a:t>Evidence of deposits of more than $1,000 when the funding source is not clear </a:t>
            </a:r>
            <a:endParaRPr lang="en-US" sz="1600" kern="0" dirty="0">
              <a:solidFill>
                <a:srgbClr val="000000"/>
              </a:solidFill>
            </a:endParaRPr>
          </a:p>
        </p:txBody>
      </p:sp>
      <p:sp>
        <p:nvSpPr>
          <p:cNvPr id="150" name="Google Shape;112;p20">
            <a:extLst>
              <a:ext uri="{FF2B5EF4-FFF2-40B4-BE49-F238E27FC236}">
                <a16:creationId xmlns:a16="http://schemas.microsoft.com/office/drawing/2014/main" id="{431AA483-26BD-40F9-AD67-49B9A779C2BB}"/>
              </a:ext>
            </a:extLst>
          </p:cNvPr>
          <p:cNvSpPr txBox="1">
            <a:spLocks/>
          </p:cNvSpPr>
          <p:nvPr/>
        </p:nvSpPr>
        <p:spPr>
          <a:xfrm>
            <a:off x="993590" y="4068118"/>
            <a:ext cx="3595036" cy="891607"/>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indent="0" defTabSz="1219170">
              <a:spcBef>
                <a:spcPts val="1600"/>
              </a:spcBef>
              <a:buClr>
                <a:srgbClr val="595959"/>
              </a:buClr>
              <a:buNone/>
            </a:pPr>
            <a:r>
              <a:rPr lang="en-US" sz="1600" b="1" kern="0" dirty="0">
                <a:solidFill>
                  <a:srgbClr val="4697FF"/>
                </a:solidFill>
                <a:latin typeface="Roboto" panose="02000000000000000000" pitchFamily="2" charset="0"/>
                <a:ea typeface="Roboto" panose="02000000000000000000" pitchFamily="2" charset="0"/>
                <a:cs typeface="Roboto"/>
                <a:sym typeface="Roboto"/>
              </a:rPr>
              <a:t>Check, transaction and gift logs</a:t>
            </a:r>
          </a:p>
        </p:txBody>
      </p:sp>
      <p:sp>
        <p:nvSpPr>
          <p:cNvPr id="152" name="Google Shape;112;p20">
            <a:extLst>
              <a:ext uri="{FF2B5EF4-FFF2-40B4-BE49-F238E27FC236}">
                <a16:creationId xmlns:a16="http://schemas.microsoft.com/office/drawing/2014/main" id="{4F40101A-1A50-43FE-893D-58D817E8E09F}"/>
              </a:ext>
            </a:extLst>
          </p:cNvPr>
          <p:cNvSpPr txBox="1">
            <a:spLocks/>
          </p:cNvSpPr>
          <p:nvPr/>
        </p:nvSpPr>
        <p:spPr>
          <a:xfrm>
            <a:off x="6538760" y="1177834"/>
            <a:ext cx="5041553" cy="891607"/>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indent="0" defTabSz="1219170">
              <a:spcBef>
                <a:spcPts val="1600"/>
              </a:spcBef>
              <a:buClr>
                <a:srgbClr val="595959"/>
              </a:buClr>
              <a:buNone/>
            </a:pPr>
            <a:r>
              <a:rPr lang="en-US" sz="1600" b="1" kern="0" dirty="0">
                <a:solidFill>
                  <a:srgbClr val="4697FF"/>
                </a:solidFill>
                <a:latin typeface="Roboto" panose="02000000000000000000" pitchFamily="2" charset="0"/>
                <a:ea typeface="Roboto" panose="02000000000000000000" pitchFamily="2" charset="0"/>
                <a:cs typeface="Roboto"/>
                <a:sym typeface="Roboto"/>
              </a:rPr>
              <a:t>Personal e-mail (or any email not captured by BD)</a:t>
            </a:r>
          </a:p>
        </p:txBody>
      </p:sp>
      <p:sp>
        <p:nvSpPr>
          <p:cNvPr id="154" name="Google Shape;112;p20">
            <a:extLst>
              <a:ext uri="{FF2B5EF4-FFF2-40B4-BE49-F238E27FC236}">
                <a16:creationId xmlns:a16="http://schemas.microsoft.com/office/drawing/2014/main" id="{AB6C25CA-D1F0-49F7-A57D-8A457977FFDE}"/>
              </a:ext>
            </a:extLst>
          </p:cNvPr>
          <p:cNvSpPr txBox="1">
            <a:spLocks/>
          </p:cNvSpPr>
          <p:nvPr/>
        </p:nvSpPr>
        <p:spPr>
          <a:xfrm>
            <a:off x="6538759" y="1717275"/>
            <a:ext cx="2095189" cy="891607"/>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indent="0" defTabSz="1219170">
              <a:spcBef>
                <a:spcPts val="1600"/>
              </a:spcBef>
              <a:buClr>
                <a:srgbClr val="595959"/>
              </a:buClr>
              <a:buNone/>
            </a:pPr>
            <a:r>
              <a:rPr lang="en-US" sz="1600" b="1" kern="0" dirty="0">
                <a:solidFill>
                  <a:srgbClr val="4697FF"/>
                </a:solidFill>
                <a:latin typeface="Roboto" panose="02000000000000000000" pitchFamily="2" charset="0"/>
                <a:ea typeface="Roboto" panose="02000000000000000000" pitchFamily="2" charset="0"/>
                <a:cs typeface="Roboto"/>
                <a:sym typeface="Roboto"/>
              </a:rPr>
              <a:t>IT vendor contracts</a:t>
            </a:r>
          </a:p>
        </p:txBody>
      </p:sp>
      <p:sp>
        <p:nvSpPr>
          <p:cNvPr id="156" name="Google Shape;112;p20">
            <a:extLst>
              <a:ext uri="{FF2B5EF4-FFF2-40B4-BE49-F238E27FC236}">
                <a16:creationId xmlns:a16="http://schemas.microsoft.com/office/drawing/2014/main" id="{0901D274-81BB-4623-B3CC-91929A8C0210}"/>
              </a:ext>
            </a:extLst>
          </p:cNvPr>
          <p:cNvSpPr txBox="1">
            <a:spLocks/>
          </p:cNvSpPr>
          <p:nvPr/>
        </p:nvSpPr>
        <p:spPr>
          <a:xfrm>
            <a:off x="6538759" y="2243949"/>
            <a:ext cx="4877764" cy="891607"/>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indent="0" defTabSz="1219170">
              <a:spcBef>
                <a:spcPts val="1600"/>
              </a:spcBef>
              <a:buClr>
                <a:srgbClr val="595959"/>
              </a:buClr>
              <a:buNone/>
            </a:pPr>
            <a:r>
              <a:rPr lang="en-US" sz="1600" b="1" kern="0" dirty="0">
                <a:solidFill>
                  <a:srgbClr val="4697FF"/>
                </a:solidFill>
                <a:latin typeface="Roboto" panose="02000000000000000000" pitchFamily="2" charset="0"/>
                <a:ea typeface="Roboto" panose="02000000000000000000" pitchFamily="2" charset="0"/>
                <a:cs typeface="Roboto"/>
                <a:sym typeface="Roboto"/>
              </a:rPr>
              <a:t>Client notes thru CRM</a:t>
            </a:r>
          </a:p>
        </p:txBody>
      </p:sp>
      <p:sp>
        <p:nvSpPr>
          <p:cNvPr id="158" name="Google Shape;112;p20">
            <a:extLst>
              <a:ext uri="{FF2B5EF4-FFF2-40B4-BE49-F238E27FC236}">
                <a16:creationId xmlns:a16="http://schemas.microsoft.com/office/drawing/2014/main" id="{6774C04C-CCE0-44F7-A145-44896EAD85E4}"/>
              </a:ext>
            </a:extLst>
          </p:cNvPr>
          <p:cNvSpPr txBox="1">
            <a:spLocks/>
          </p:cNvSpPr>
          <p:nvPr/>
        </p:nvSpPr>
        <p:spPr>
          <a:xfrm>
            <a:off x="993590" y="1182837"/>
            <a:ext cx="4897860" cy="891607"/>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indent="0" defTabSz="1219170">
              <a:spcBef>
                <a:spcPts val="1600"/>
              </a:spcBef>
              <a:buClr>
                <a:srgbClr val="595959"/>
              </a:buClr>
              <a:buNone/>
            </a:pPr>
            <a:r>
              <a:rPr lang="en-US" sz="1600" b="1" kern="0" dirty="0">
                <a:solidFill>
                  <a:srgbClr val="4697FF"/>
                </a:solidFill>
                <a:latin typeface="Roboto" panose="02000000000000000000" pitchFamily="2" charset="0"/>
                <a:ea typeface="Roboto" panose="02000000000000000000" pitchFamily="2" charset="0"/>
                <a:cs typeface="Roboto"/>
                <a:sym typeface="Roboto"/>
              </a:rPr>
              <a:t>Business cards, letterhead and fax cover sheet</a:t>
            </a:r>
          </a:p>
        </p:txBody>
      </p:sp>
      <p:sp>
        <p:nvSpPr>
          <p:cNvPr id="159" name="Google Shape;112;p20">
            <a:extLst>
              <a:ext uri="{FF2B5EF4-FFF2-40B4-BE49-F238E27FC236}">
                <a16:creationId xmlns:a16="http://schemas.microsoft.com/office/drawing/2014/main" id="{C3EF93F9-39BA-4057-ABAE-D976D804FB84}"/>
              </a:ext>
            </a:extLst>
          </p:cNvPr>
          <p:cNvSpPr txBox="1">
            <a:spLocks/>
          </p:cNvSpPr>
          <p:nvPr/>
        </p:nvSpPr>
        <p:spPr>
          <a:xfrm>
            <a:off x="993589" y="1723583"/>
            <a:ext cx="5043003" cy="891607"/>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indent="0" defTabSz="1219170">
              <a:spcBef>
                <a:spcPts val="1600"/>
              </a:spcBef>
              <a:buClr>
                <a:srgbClr val="595959"/>
              </a:buClr>
              <a:buNone/>
            </a:pPr>
            <a:r>
              <a:rPr lang="en-US" sz="1600" b="1" kern="0" dirty="0">
                <a:solidFill>
                  <a:srgbClr val="4697FF"/>
                </a:solidFill>
                <a:latin typeface="Roboto" panose="02000000000000000000" pitchFamily="2" charset="0"/>
                <a:ea typeface="Roboto" panose="02000000000000000000" pitchFamily="2" charset="0"/>
                <a:cs typeface="Roboto"/>
                <a:sym typeface="Roboto"/>
              </a:rPr>
              <a:t>OBA 1099s</a:t>
            </a:r>
          </a:p>
        </p:txBody>
      </p:sp>
      <p:sp>
        <p:nvSpPr>
          <p:cNvPr id="160" name="Google Shape;112;p20">
            <a:extLst>
              <a:ext uri="{FF2B5EF4-FFF2-40B4-BE49-F238E27FC236}">
                <a16:creationId xmlns:a16="http://schemas.microsoft.com/office/drawing/2014/main" id="{69E91566-6E6A-4D85-A44E-8B447AA951F2}"/>
              </a:ext>
            </a:extLst>
          </p:cNvPr>
          <p:cNvSpPr txBox="1">
            <a:spLocks/>
          </p:cNvSpPr>
          <p:nvPr/>
        </p:nvSpPr>
        <p:spPr>
          <a:xfrm>
            <a:off x="993589" y="2247873"/>
            <a:ext cx="5043003" cy="891607"/>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indent="0" defTabSz="1219170">
              <a:spcBef>
                <a:spcPts val="1600"/>
              </a:spcBef>
              <a:buClr>
                <a:srgbClr val="595959"/>
              </a:buClr>
              <a:buNone/>
            </a:pPr>
            <a:r>
              <a:rPr lang="en-US" sz="1600" b="1" kern="0" dirty="0">
                <a:solidFill>
                  <a:srgbClr val="4697FF"/>
                </a:solidFill>
                <a:latin typeface="Roboto" panose="02000000000000000000" pitchFamily="2" charset="0"/>
                <a:ea typeface="Roboto" panose="02000000000000000000" pitchFamily="2" charset="0"/>
                <a:cs typeface="Roboto"/>
                <a:sym typeface="Roboto"/>
              </a:rPr>
              <a:t>Bank statements</a:t>
            </a:r>
          </a:p>
        </p:txBody>
      </p:sp>
      <p:sp>
        <p:nvSpPr>
          <p:cNvPr id="161" name="Google Shape;112;p20">
            <a:extLst>
              <a:ext uri="{FF2B5EF4-FFF2-40B4-BE49-F238E27FC236}">
                <a16:creationId xmlns:a16="http://schemas.microsoft.com/office/drawing/2014/main" id="{86816466-FD37-4D5D-8DBE-8CFFFBCF94FA}"/>
              </a:ext>
            </a:extLst>
          </p:cNvPr>
          <p:cNvSpPr txBox="1">
            <a:spLocks/>
          </p:cNvSpPr>
          <p:nvPr/>
        </p:nvSpPr>
        <p:spPr>
          <a:xfrm>
            <a:off x="1014162" y="4573911"/>
            <a:ext cx="4897860" cy="891607"/>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indent="0" defTabSz="1219170">
              <a:spcBef>
                <a:spcPts val="1600"/>
              </a:spcBef>
              <a:buClr>
                <a:srgbClr val="595959"/>
              </a:buClr>
              <a:buNone/>
            </a:pPr>
            <a:r>
              <a:rPr lang="en-US" sz="1600" b="1" kern="0" dirty="0">
                <a:solidFill>
                  <a:srgbClr val="4697FF"/>
                </a:solidFill>
                <a:latin typeface="Roboto" panose="02000000000000000000" pitchFamily="2" charset="0"/>
                <a:ea typeface="Roboto" panose="02000000000000000000" pitchFamily="2" charset="0"/>
                <a:cs typeface="Roboto"/>
                <a:sym typeface="Roboto"/>
              </a:rPr>
              <a:t>Office sharing agreements, if any</a:t>
            </a:r>
          </a:p>
        </p:txBody>
      </p:sp>
      <p:sp>
        <p:nvSpPr>
          <p:cNvPr id="162" name="Google Shape;112;p20">
            <a:extLst>
              <a:ext uri="{FF2B5EF4-FFF2-40B4-BE49-F238E27FC236}">
                <a16:creationId xmlns:a16="http://schemas.microsoft.com/office/drawing/2014/main" id="{AE4B452B-D987-4269-AB96-4D7935655A7A}"/>
              </a:ext>
            </a:extLst>
          </p:cNvPr>
          <p:cNvSpPr txBox="1">
            <a:spLocks/>
          </p:cNvSpPr>
          <p:nvPr/>
        </p:nvSpPr>
        <p:spPr>
          <a:xfrm>
            <a:off x="6540753" y="2778626"/>
            <a:ext cx="4897860" cy="891607"/>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indent="0" defTabSz="1219170">
              <a:spcBef>
                <a:spcPts val="1600"/>
              </a:spcBef>
              <a:buClr>
                <a:srgbClr val="595959"/>
              </a:buClr>
              <a:buNone/>
            </a:pPr>
            <a:r>
              <a:rPr lang="en-US" sz="1600" b="1" kern="0" dirty="0">
                <a:solidFill>
                  <a:srgbClr val="4697FF"/>
                </a:solidFill>
                <a:latin typeface="Roboto" panose="02000000000000000000" pitchFamily="2" charset="0"/>
                <a:ea typeface="Roboto" panose="02000000000000000000" pitchFamily="2" charset="0"/>
                <a:cs typeface="Roboto"/>
                <a:sym typeface="Roboto"/>
              </a:rPr>
              <a:t>Business continuity plan</a:t>
            </a:r>
          </a:p>
        </p:txBody>
      </p:sp>
      <p:sp>
        <p:nvSpPr>
          <p:cNvPr id="163" name="Google Shape;112;p20">
            <a:extLst>
              <a:ext uri="{FF2B5EF4-FFF2-40B4-BE49-F238E27FC236}">
                <a16:creationId xmlns:a16="http://schemas.microsoft.com/office/drawing/2014/main" id="{C8C3A8CB-83D7-41A8-B7A4-45A5D040B364}"/>
              </a:ext>
            </a:extLst>
          </p:cNvPr>
          <p:cNvSpPr txBox="1">
            <a:spLocks/>
          </p:cNvSpPr>
          <p:nvPr/>
        </p:nvSpPr>
        <p:spPr>
          <a:xfrm>
            <a:off x="993590" y="5102773"/>
            <a:ext cx="4897860" cy="891607"/>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indent="0" defTabSz="1219170">
              <a:spcBef>
                <a:spcPts val="1600"/>
              </a:spcBef>
              <a:buClr>
                <a:srgbClr val="595959"/>
              </a:buClr>
              <a:buNone/>
            </a:pPr>
            <a:r>
              <a:rPr lang="en-US" sz="1600" b="1" kern="0" dirty="0">
                <a:solidFill>
                  <a:srgbClr val="4697FF"/>
                </a:solidFill>
                <a:latin typeface="Roboto" panose="02000000000000000000" pitchFamily="2" charset="0"/>
                <a:ea typeface="Roboto" panose="02000000000000000000" pitchFamily="2" charset="0"/>
                <a:cs typeface="Roboto"/>
                <a:sym typeface="Roboto"/>
              </a:rPr>
              <a:t>Cyber security: How are computers protected? </a:t>
            </a:r>
          </a:p>
        </p:txBody>
      </p:sp>
      <p:sp>
        <p:nvSpPr>
          <p:cNvPr id="164" name="Google Shape;112;p20">
            <a:extLst>
              <a:ext uri="{FF2B5EF4-FFF2-40B4-BE49-F238E27FC236}">
                <a16:creationId xmlns:a16="http://schemas.microsoft.com/office/drawing/2014/main" id="{63DC87C5-A9E9-4710-8E3E-4C026742DE10}"/>
              </a:ext>
            </a:extLst>
          </p:cNvPr>
          <p:cNvSpPr txBox="1">
            <a:spLocks/>
          </p:cNvSpPr>
          <p:nvPr/>
        </p:nvSpPr>
        <p:spPr>
          <a:xfrm>
            <a:off x="6540753" y="3307539"/>
            <a:ext cx="4897860" cy="891607"/>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indent="0" defTabSz="1219170">
              <a:spcBef>
                <a:spcPts val="1600"/>
              </a:spcBef>
              <a:buClr>
                <a:srgbClr val="595959"/>
              </a:buClr>
              <a:buNone/>
            </a:pPr>
            <a:r>
              <a:rPr lang="en-US" sz="1600" b="1" kern="0" dirty="0">
                <a:solidFill>
                  <a:srgbClr val="4697FF"/>
                </a:solidFill>
                <a:latin typeface="Roboto" panose="02000000000000000000" pitchFamily="2" charset="0"/>
                <a:ea typeface="Roboto" panose="02000000000000000000" pitchFamily="2" charset="0"/>
                <a:cs typeface="Roboto"/>
                <a:sym typeface="Roboto"/>
              </a:rPr>
              <a:t>OSJs: Signature Guarantee Log and RR files</a:t>
            </a:r>
          </a:p>
        </p:txBody>
      </p:sp>
      <p:sp>
        <p:nvSpPr>
          <p:cNvPr id="165" name="Google Shape;112;p20">
            <a:extLst>
              <a:ext uri="{FF2B5EF4-FFF2-40B4-BE49-F238E27FC236}">
                <a16:creationId xmlns:a16="http://schemas.microsoft.com/office/drawing/2014/main" id="{011C8502-94FB-437B-819A-4FA675441A0C}"/>
              </a:ext>
            </a:extLst>
          </p:cNvPr>
          <p:cNvSpPr txBox="1">
            <a:spLocks/>
          </p:cNvSpPr>
          <p:nvPr/>
        </p:nvSpPr>
        <p:spPr>
          <a:xfrm>
            <a:off x="6540753" y="4338811"/>
            <a:ext cx="4897860" cy="891607"/>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indent="0" defTabSz="1219170">
              <a:spcBef>
                <a:spcPts val="1600"/>
              </a:spcBef>
              <a:buClr>
                <a:srgbClr val="595959"/>
              </a:buClr>
              <a:buNone/>
            </a:pPr>
            <a:r>
              <a:rPr lang="en-US" sz="1600" b="1" kern="0" dirty="0">
                <a:solidFill>
                  <a:srgbClr val="4697FF"/>
                </a:solidFill>
                <a:latin typeface="Roboto" panose="02000000000000000000" pitchFamily="2" charset="0"/>
                <a:ea typeface="Roboto" panose="02000000000000000000" pitchFamily="2" charset="0"/>
                <a:cs typeface="Roboto"/>
                <a:sym typeface="Roboto"/>
              </a:rPr>
              <a:t>Independent RIAs: Advisory service agreements</a:t>
            </a:r>
          </a:p>
        </p:txBody>
      </p:sp>
      <p:sp>
        <p:nvSpPr>
          <p:cNvPr id="166" name="Google Shape;112;p20">
            <a:extLst>
              <a:ext uri="{FF2B5EF4-FFF2-40B4-BE49-F238E27FC236}">
                <a16:creationId xmlns:a16="http://schemas.microsoft.com/office/drawing/2014/main" id="{7BD18E32-D44E-47C0-8E48-6227AC8C0337}"/>
              </a:ext>
            </a:extLst>
          </p:cNvPr>
          <p:cNvSpPr txBox="1">
            <a:spLocks/>
          </p:cNvSpPr>
          <p:nvPr/>
        </p:nvSpPr>
        <p:spPr>
          <a:xfrm>
            <a:off x="6540753" y="3844749"/>
            <a:ext cx="4897860" cy="891607"/>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indent="0" defTabSz="1219170">
              <a:spcBef>
                <a:spcPts val="1600"/>
              </a:spcBef>
              <a:buClr>
                <a:srgbClr val="595959"/>
              </a:buClr>
              <a:buNone/>
            </a:pPr>
            <a:r>
              <a:rPr lang="en-US" sz="1600" b="1" kern="0" dirty="0">
                <a:solidFill>
                  <a:srgbClr val="4697FF"/>
                </a:solidFill>
                <a:latin typeface="Roboto" panose="02000000000000000000" pitchFamily="2" charset="0"/>
                <a:ea typeface="Roboto" panose="02000000000000000000" pitchFamily="2" charset="0"/>
                <a:cs typeface="Roboto"/>
                <a:sym typeface="Roboto"/>
              </a:rPr>
              <a:t>IARs: ADV Part 2B</a:t>
            </a:r>
          </a:p>
        </p:txBody>
      </p:sp>
      <p:sp>
        <p:nvSpPr>
          <p:cNvPr id="167" name="TextBox 166">
            <a:extLst>
              <a:ext uri="{FF2B5EF4-FFF2-40B4-BE49-F238E27FC236}">
                <a16:creationId xmlns:a16="http://schemas.microsoft.com/office/drawing/2014/main" id="{C720F4C8-CCA8-4C3C-ACF6-F07BF5626F5D}"/>
              </a:ext>
            </a:extLst>
          </p:cNvPr>
          <p:cNvSpPr txBox="1"/>
          <p:nvPr/>
        </p:nvSpPr>
        <p:spPr>
          <a:xfrm>
            <a:off x="1007082" y="3785926"/>
            <a:ext cx="4391825" cy="338554"/>
          </a:xfrm>
          <a:prstGeom prst="rect">
            <a:avLst/>
          </a:prstGeom>
          <a:noFill/>
        </p:spPr>
        <p:txBody>
          <a:bodyPr wrap="square">
            <a:spAutoFit/>
          </a:bodyPr>
          <a:lstStyle/>
          <a:p>
            <a:pPr defTabSz="1219170">
              <a:spcBef>
                <a:spcPts val="1600"/>
              </a:spcBef>
              <a:buClr>
                <a:srgbClr val="000000"/>
              </a:buClr>
            </a:pPr>
            <a:r>
              <a:rPr lang="en-US" sz="1600" b="1" kern="0" dirty="0" err="1">
                <a:solidFill>
                  <a:srgbClr val="4697FF"/>
                </a:solidFill>
                <a:latin typeface="Roboto" panose="02000000000000000000" pitchFamily="2" charset="0"/>
                <a:ea typeface="Roboto" panose="02000000000000000000" pitchFamily="2" charset="0"/>
                <a:cs typeface="Roboto"/>
                <a:sym typeface="Roboto"/>
              </a:rPr>
              <a:t>Brokercheck</a:t>
            </a:r>
            <a:r>
              <a:rPr lang="en-US" sz="1600" b="1" kern="0" dirty="0">
                <a:solidFill>
                  <a:srgbClr val="4697FF"/>
                </a:solidFill>
                <a:latin typeface="Roboto" panose="02000000000000000000" pitchFamily="2" charset="0"/>
                <a:ea typeface="Roboto" panose="02000000000000000000" pitchFamily="2" charset="0"/>
                <a:cs typeface="Roboto"/>
                <a:sym typeface="Roboto"/>
              </a:rPr>
              <a:t> (detailed report)</a:t>
            </a:r>
          </a:p>
        </p:txBody>
      </p:sp>
      <p:sp>
        <p:nvSpPr>
          <p:cNvPr id="168" name="Rectangle 167">
            <a:extLst>
              <a:ext uri="{FF2B5EF4-FFF2-40B4-BE49-F238E27FC236}">
                <a16:creationId xmlns:a16="http://schemas.microsoft.com/office/drawing/2014/main" id="{C300F9E8-F436-4079-B10E-348AE3CEF12F}"/>
              </a:ext>
            </a:extLst>
          </p:cNvPr>
          <p:cNvSpPr/>
          <p:nvPr/>
        </p:nvSpPr>
        <p:spPr>
          <a:xfrm>
            <a:off x="6080911" y="4610655"/>
            <a:ext cx="368143" cy="368143"/>
          </a:xfrm>
          <a:prstGeom prst="rect">
            <a:avLst/>
          </a:prstGeom>
          <a:noFill/>
          <a:ln w="28575">
            <a:solidFill>
              <a:srgbClr val="FFAB40"/>
            </a:solidFill>
          </a:ln>
          <a:effectLst>
            <a:outerShdw blurRad="50800" dist="38100" dir="2700000" algn="tl" rotWithShape="0">
              <a:srgbClr val="96C4FF"/>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a:endParaRPr>
          </a:p>
        </p:txBody>
      </p:sp>
      <p:pic>
        <p:nvPicPr>
          <p:cNvPr id="169" name="Graphic 168" descr="Checkmark">
            <a:extLst>
              <a:ext uri="{FF2B5EF4-FFF2-40B4-BE49-F238E27FC236}">
                <a16:creationId xmlns:a16="http://schemas.microsoft.com/office/drawing/2014/main" id="{E8F41EDB-D7F8-4CC0-B49B-1FE2A276AA6B}"/>
              </a:ext>
            </a:extLst>
          </p:cNvPr>
          <p:cNvPicPr>
            <a:picLocks noChangeAspect="1"/>
          </p:cNvPicPr>
          <p:nvPr/>
        </p:nvPicPr>
        <p:blipFill>
          <a:blip r:embed="rId21">
            <a:extLst>
              <a:ext uri="{96DAC541-7B7A-43D3-8B79-37D633B846F1}">
                <asvg:svgBlip xmlns="" xmlns:asvg="http://schemas.microsoft.com/office/drawing/2016/SVG/main" r:embed="rId22"/>
              </a:ext>
            </a:extLst>
          </a:blip>
          <a:stretch>
            <a:fillRect/>
          </a:stretch>
        </p:blipFill>
        <p:spPr>
          <a:xfrm>
            <a:off x="6076049" y="4469637"/>
            <a:ext cx="509160" cy="509160"/>
          </a:xfrm>
          <a:prstGeom prst="rect">
            <a:avLst/>
          </a:prstGeom>
          <a:effectLst>
            <a:outerShdw blurRad="50800" dist="38100" dir="2700000" algn="tl" rotWithShape="0">
              <a:srgbClr val="96C4FF"/>
            </a:outerShdw>
          </a:effectLst>
        </p:spPr>
      </p:pic>
      <p:sp>
        <p:nvSpPr>
          <p:cNvPr id="170" name="Rectangle 169">
            <a:extLst>
              <a:ext uri="{FF2B5EF4-FFF2-40B4-BE49-F238E27FC236}">
                <a16:creationId xmlns:a16="http://schemas.microsoft.com/office/drawing/2014/main" id="{B54BB24A-8584-4F74-8FB4-89D9F3444D4B}"/>
              </a:ext>
            </a:extLst>
          </p:cNvPr>
          <p:cNvSpPr/>
          <p:nvPr/>
        </p:nvSpPr>
        <p:spPr>
          <a:xfrm>
            <a:off x="6073405" y="5147575"/>
            <a:ext cx="368143" cy="368143"/>
          </a:xfrm>
          <a:prstGeom prst="rect">
            <a:avLst/>
          </a:prstGeom>
          <a:noFill/>
          <a:ln w="28575">
            <a:solidFill>
              <a:srgbClr val="FFAB40"/>
            </a:solidFill>
          </a:ln>
          <a:effectLst>
            <a:outerShdw blurRad="50800" dist="38100" dir="2700000" algn="tl" rotWithShape="0">
              <a:srgbClr val="96C4FF"/>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a:endParaRPr>
          </a:p>
        </p:txBody>
      </p:sp>
      <p:pic>
        <p:nvPicPr>
          <p:cNvPr id="171" name="Graphic 170" descr="Checkmark">
            <a:extLst>
              <a:ext uri="{FF2B5EF4-FFF2-40B4-BE49-F238E27FC236}">
                <a16:creationId xmlns:a16="http://schemas.microsoft.com/office/drawing/2014/main" id="{86CF1A74-433D-4484-8F61-52F7783F2AC2}"/>
              </a:ext>
            </a:extLst>
          </p:cNvPr>
          <p:cNvPicPr>
            <a:picLocks noChangeAspect="1"/>
          </p:cNvPicPr>
          <p:nvPr/>
        </p:nvPicPr>
        <p:blipFill>
          <a:blip r:embed="rId21">
            <a:extLst>
              <a:ext uri="{96DAC541-7B7A-43D3-8B79-37D633B846F1}">
                <asvg:svgBlip xmlns="" xmlns:asvg="http://schemas.microsoft.com/office/drawing/2016/SVG/main" r:embed="rId22"/>
              </a:ext>
            </a:extLst>
          </a:blip>
          <a:stretch>
            <a:fillRect/>
          </a:stretch>
        </p:blipFill>
        <p:spPr>
          <a:xfrm>
            <a:off x="6068543" y="5006557"/>
            <a:ext cx="509160" cy="509160"/>
          </a:xfrm>
          <a:prstGeom prst="rect">
            <a:avLst/>
          </a:prstGeom>
          <a:effectLst>
            <a:outerShdw blurRad="50800" dist="38100" dir="2700000" algn="tl" rotWithShape="0">
              <a:srgbClr val="96C4FF"/>
            </a:outerShdw>
          </a:effectLst>
        </p:spPr>
      </p:pic>
      <p:sp>
        <p:nvSpPr>
          <p:cNvPr id="172" name="Google Shape;112;p20">
            <a:extLst>
              <a:ext uri="{FF2B5EF4-FFF2-40B4-BE49-F238E27FC236}">
                <a16:creationId xmlns:a16="http://schemas.microsoft.com/office/drawing/2014/main" id="{37DB3D57-6845-4C7A-B203-0C00275764DE}"/>
              </a:ext>
            </a:extLst>
          </p:cNvPr>
          <p:cNvSpPr txBox="1">
            <a:spLocks/>
          </p:cNvSpPr>
          <p:nvPr/>
        </p:nvSpPr>
        <p:spPr>
          <a:xfrm>
            <a:off x="6528710" y="4826482"/>
            <a:ext cx="4897860" cy="891607"/>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indent="0" defTabSz="1219170">
              <a:spcBef>
                <a:spcPts val="1600"/>
              </a:spcBef>
              <a:buClr>
                <a:srgbClr val="595959"/>
              </a:buClr>
              <a:buNone/>
            </a:pPr>
            <a:r>
              <a:rPr lang="en-US" sz="1600" b="1" kern="0" dirty="0">
                <a:solidFill>
                  <a:srgbClr val="4697FF"/>
                </a:solidFill>
                <a:latin typeface="Roboto" panose="02000000000000000000" pitchFamily="2" charset="0"/>
                <a:ea typeface="Roboto" panose="02000000000000000000" pitchFamily="2" charset="0"/>
                <a:cs typeface="Roboto"/>
                <a:sym typeface="Roboto"/>
              </a:rPr>
              <a:t>Recommended: Credit Reports</a:t>
            </a:r>
          </a:p>
        </p:txBody>
      </p:sp>
      <p:sp>
        <p:nvSpPr>
          <p:cNvPr id="173" name="Rectangle 172">
            <a:extLst>
              <a:ext uri="{FF2B5EF4-FFF2-40B4-BE49-F238E27FC236}">
                <a16:creationId xmlns:a16="http://schemas.microsoft.com/office/drawing/2014/main" id="{6B1FAE61-2814-4D7D-9F71-17C208628D14}"/>
              </a:ext>
            </a:extLst>
          </p:cNvPr>
          <p:cNvSpPr/>
          <p:nvPr/>
        </p:nvSpPr>
        <p:spPr>
          <a:xfrm>
            <a:off x="534342" y="5904259"/>
            <a:ext cx="368143" cy="368143"/>
          </a:xfrm>
          <a:prstGeom prst="rect">
            <a:avLst/>
          </a:prstGeom>
          <a:noFill/>
          <a:ln w="28575">
            <a:solidFill>
              <a:srgbClr val="FFAB40"/>
            </a:solidFill>
          </a:ln>
          <a:effectLst>
            <a:outerShdw blurRad="50800" dist="38100" dir="2700000" algn="tl" rotWithShape="0">
              <a:srgbClr val="96C4FF"/>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a:endParaRPr>
          </a:p>
        </p:txBody>
      </p:sp>
      <p:pic>
        <p:nvPicPr>
          <p:cNvPr id="174" name="Graphic 173" descr="Checkmark">
            <a:extLst>
              <a:ext uri="{FF2B5EF4-FFF2-40B4-BE49-F238E27FC236}">
                <a16:creationId xmlns:a16="http://schemas.microsoft.com/office/drawing/2014/main" id="{98E84B5F-9FC9-454D-810F-6A8EBF19B6E2}"/>
              </a:ext>
            </a:extLst>
          </p:cNvPr>
          <p:cNvPicPr>
            <a:picLocks noChangeAspect="1"/>
          </p:cNvPicPr>
          <p:nvPr/>
        </p:nvPicPr>
        <p:blipFill>
          <a:blip r:embed="rId21">
            <a:extLst>
              <a:ext uri="{96DAC541-7B7A-43D3-8B79-37D633B846F1}">
                <asvg:svgBlip xmlns="" xmlns:asvg="http://schemas.microsoft.com/office/drawing/2016/SVG/main" r:embed="rId22"/>
              </a:ext>
            </a:extLst>
          </a:blip>
          <a:stretch>
            <a:fillRect/>
          </a:stretch>
        </p:blipFill>
        <p:spPr>
          <a:xfrm>
            <a:off x="529480" y="5763241"/>
            <a:ext cx="509160" cy="509160"/>
          </a:xfrm>
          <a:prstGeom prst="rect">
            <a:avLst/>
          </a:prstGeom>
          <a:effectLst>
            <a:outerShdw blurRad="50800" dist="38100" dir="2700000" algn="tl" rotWithShape="0">
              <a:srgbClr val="96C4FF"/>
            </a:outerShdw>
          </a:effectLst>
        </p:spPr>
      </p:pic>
      <p:sp>
        <p:nvSpPr>
          <p:cNvPr id="175" name="Google Shape;112;p20">
            <a:extLst>
              <a:ext uri="{FF2B5EF4-FFF2-40B4-BE49-F238E27FC236}">
                <a16:creationId xmlns:a16="http://schemas.microsoft.com/office/drawing/2014/main" id="{2992966D-F17C-4EB7-8F81-9D3DD647E5ED}"/>
              </a:ext>
            </a:extLst>
          </p:cNvPr>
          <p:cNvSpPr txBox="1">
            <a:spLocks/>
          </p:cNvSpPr>
          <p:nvPr/>
        </p:nvSpPr>
        <p:spPr>
          <a:xfrm>
            <a:off x="993589" y="5618621"/>
            <a:ext cx="4897860" cy="891607"/>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indent="0" defTabSz="1219170">
              <a:spcBef>
                <a:spcPts val="1600"/>
              </a:spcBef>
              <a:buClr>
                <a:srgbClr val="595959"/>
              </a:buClr>
              <a:buNone/>
            </a:pPr>
            <a:r>
              <a:rPr lang="en-US" sz="1600" b="1" kern="0" dirty="0">
                <a:solidFill>
                  <a:srgbClr val="4697FF"/>
                </a:solidFill>
                <a:latin typeface="Roboto" panose="02000000000000000000" pitchFamily="2" charset="0"/>
                <a:ea typeface="Roboto" panose="02000000000000000000" pitchFamily="2" charset="0"/>
                <a:cs typeface="Roboto"/>
                <a:sym typeface="Roboto"/>
              </a:rPr>
              <a:t>Anti-viral software</a:t>
            </a:r>
          </a:p>
        </p:txBody>
      </p:sp>
    </p:spTree>
    <p:extLst>
      <p:ext uri="{BB962C8B-B14F-4D97-AF65-F5344CB8AC3E}">
        <p14:creationId xmlns:p14="http://schemas.microsoft.com/office/powerpoint/2010/main" val="3637064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0"/>
                                        </p:tgtEl>
                                        <p:attrNameLst>
                                          <p:attrName>style.visibility</p:attrName>
                                        </p:attrNameLst>
                                      </p:cBhvr>
                                      <p:to>
                                        <p:strVal val="visible"/>
                                      </p:to>
                                    </p:set>
                                    <p:animEffect transition="in" filter="wipe(left)">
                                      <p:cBhvr>
                                        <p:cTn id="7" dur="1000"/>
                                        <p:tgtEl>
                                          <p:spTgt spid="130"/>
                                        </p:tgtEl>
                                      </p:cBhvr>
                                    </p:animEffect>
                                  </p:childTnLst>
                                </p:cTn>
                              </p:par>
                              <p:par>
                                <p:cTn id="8" presetID="22" presetClass="entr" presetSubtype="8" fill="hold" nodeType="withEffect">
                                  <p:stCondLst>
                                    <p:cond delay="200"/>
                                  </p:stCondLst>
                                  <p:childTnLst>
                                    <p:set>
                                      <p:cBhvr>
                                        <p:cTn id="9" dur="1" fill="hold">
                                          <p:stCondLst>
                                            <p:cond delay="0"/>
                                          </p:stCondLst>
                                        </p:cTn>
                                        <p:tgtEl>
                                          <p:spTgt spid="134"/>
                                        </p:tgtEl>
                                        <p:attrNameLst>
                                          <p:attrName>style.visibility</p:attrName>
                                        </p:attrNameLst>
                                      </p:cBhvr>
                                      <p:to>
                                        <p:strVal val="visible"/>
                                      </p:to>
                                    </p:set>
                                    <p:animEffect transition="in" filter="wipe(left)">
                                      <p:cBhvr>
                                        <p:cTn id="10" dur="1000"/>
                                        <p:tgtEl>
                                          <p:spTgt spid="134"/>
                                        </p:tgtEl>
                                      </p:cBhvr>
                                    </p:animEffect>
                                  </p:childTnLst>
                                </p:cTn>
                              </p:par>
                              <p:par>
                                <p:cTn id="11" presetID="22" presetClass="entr" presetSubtype="8" fill="hold" nodeType="withEffect">
                                  <p:stCondLst>
                                    <p:cond delay="400"/>
                                  </p:stCondLst>
                                  <p:childTnLst>
                                    <p:set>
                                      <p:cBhvr>
                                        <p:cTn id="12" dur="1" fill="hold">
                                          <p:stCondLst>
                                            <p:cond delay="0"/>
                                          </p:stCondLst>
                                        </p:cTn>
                                        <p:tgtEl>
                                          <p:spTgt spid="136"/>
                                        </p:tgtEl>
                                        <p:attrNameLst>
                                          <p:attrName>style.visibility</p:attrName>
                                        </p:attrNameLst>
                                      </p:cBhvr>
                                      <p:to>
                                        <p:strVal val="visible"/>
                                      </p:to>
                                    </p:set>
                                    <p:animEffect transition="in" filter="wipe(left)">
                                      <p:cBhvr>
                                        <p:cTn id="13" dur="1000"/>
                                        <p:tgtEl>
                                          <p:spTgt spid="136"/>
                                        </p:tgtEl>
                                      </p:cBhvr>
                                    </p:animEffect>
                                  </p:childTnLst>
                                </p:cTn>
                              </p:par>
                              <p:par>
                                <p:cTn id="14" presetID="22" presetClass="entr" presetSubtype="8" fill="hold" nodeType="withEffect">
                                  <p:stCondLst>
                                    <p:cond delay="800"/>
                                  </p:stCondLst>
                                  <p:childTnLst>
                                    <p:set>
                                      <p:cBhvr>
                                        <p:cTn id="15" dur="1" fill="hold">
                                          <p:stCondLst>
                                            <p:cond delay="0"/>
                                          </p:stCondLst>
                                        </p:cTn>
                                        <p:tgtEl>
                                          <p:spTgt spid="138"/>
                                        </p:tgtEl>
                                        <p:attrNameLst>
                                          <p:attrName>style.visibility</p:attrName>
                                        </p:attrNameLst>
                                      </p:cBhvr>
                                      <p:to>
                                        <p:strVal val="visible"/>
                                      </p:to>
                                    </p:set>
                                    <p:animEffect transition="in" filter="wipe(left)">
                                      <p:cBhvr>
                                        <p:cTn id="16" dur="1000"/>
                                        <p:tgtEl>
                                          <p:spTgt spid="138"/>
                                        </p:tgtEl>
                                      </p:cBhvr>
                                    </p:animEffect>
                                  </p:childTnLst>
                                </p:cTn>
                              </p:par>
                              <p:par>
                                <p:cTn id="17" presetID="22" presetClass="entr" presetSubtype="8" fill="hold" nodeType="withEffect">
                                  <p:stCondLst>
                                    <p:cond delay="1000"/>
                                  </p:stCondLst>
                                  <p:childTnLst>
                                    <p:set>
                                      <p:cBhvr>
                                        <p:cTn id="18" dur="1" fill="hold">
                                          <p:stCondLst>
                                            <p:cond delay="0"/>
                                          </p:stCondLst>
                                        </p:cTn>
                                        <p:tgtEl>
                                          <p:spTgt spid="142"/>
                                        </p:tgtEl>
                                        <p:attrNameLst>
                                          <p:attrName>style.visibility</p:attrName>
                                        </p:attrNameLst>
                                      </p:cBhvr>
                                      <p:to>
                                        <p:strVal val="visible"/>
                                      </p:to>
                                    </p:set>
                                    <p:animEffect transition="in" filter="wipe(left)">
                                      <p:cBhvr>
                                        <p:cTn id="19" dur="1000"/>
                                        <p:tgtEl>
                                          <p:spTgt spid="142"/>
                                        </p:tgtEl>
                                      </p:cBhvr>
                                    </p:animEffect>
                                  </p:childTnLst>
                                </p:cTn>
                              </p:par>
                              <p:par>
                                <p:cTn id="20" presetID="22" presetClass="entr" presetSubtype="8" fill="hold" nodeType="withEffect">
                                  <p:stCondLst>
                                    <p:cond delay="1400"/>
                                  </p:stCondLst>
                                  <p:childTnLst>
                                    <p:set>
                                      <p:cBhvr>
                                        <p:cTn id="21" dur="1" fill="hold">
                                          <p:stCondLst>
                                            <p:cond delay="0"/>
                                          </p:stCondLst>
                                        </p:cTn>
                                        <p:tgtEl>
                                          <p:spTgt spid="146"/>
                                        </p:tgtEl>
                                        <p:attrNameLst>
                                          <p:attrName>style.visibility</p:attrName>
                                        </p:attrNameLst>
                                      </p:cBhvr>
                                      <p:to>
                                        <p:strVal val="visible"/>
                                      </p:to>
                                    </p:set>
                                    <p:animEffect transition="in" filter="wipe(left)">
                                      <p:cBhvr>
                                        <p:cTn id="22" dur="1000"/>
                                        <p:tgtEl>
                                          <p:spTgt spid="146"/>
                                        </p:tgtEl>
                                      </p:cBhvr>
                                    </p:animEffect>
                                  </p:childTnLst>
                                </p:cTn>
                              </p:par>
                              <p:par>
                                <p:cTn id="23" presetID="22" presetClass="entr" presetSubtype="8" fill="hold" nodeType="withEffect">
                                  <p:stCondLst>
                                    <p:cond delay="1600"/>
                                  </p:stCondLst>
                                  <p:childTnLst>
                                    <p:set>
                                      <p:cBhvr>
                                        <p:cTn id="24" dur="1" fill="hold">
                                          <p:stCondLst>
                                            <p:cond delay="0"/>
                                          </p:stCondLst>
                                        </p:cTn>
                                        <p:tgtEl>
                                          <p:spTgt spid="148"/>
                                        </p:tgtEl>
                                        <p:attrNameLst>
                                          <p:attrName>style.visibility</p:attrName>
                                        </p:attrNameLst>
                                      </p:cBhvr>
                                      <p:to>
                                        <p:strVal val="visible"/>
                                      </p:to>
                                    </p:set>
                                    <p:animEffect transition="in" filter="wipe(left)">
                                      <p:cBhvr>
                                        <p:cTn id="25" dur="1000"/>
                                        <p:tgtEl>
                                          <p:spTgt spid="148"/>
                                        </p:tgtEl>
                                      </p:cBhvr>
                                    </p:animEffect>
                                  </p:childTnLst>
                                </p:cTn>
                              </p:par>
                              <p:par>
                                <p:cTn id="26" presetID="22" presetClass="entr" presetSubtype="8" fill="hold" nodeType="withEffect">
                                  <p:stCondLst>
                                    <p:cond delay="1800"/>
                                  </p:stCondLst>
                                  <p:childTnLst>
                                    <p:set>
                                      <p:cBhvr>
                                        <p:cTn id="27" dur="1" fill="hold">
                                          <p:stCondLst>
                                            <p:cond delay="0"/>
                                          </p:stCondLst>
                                        </p:cTn>
                                        <p:tgtEl>
                                          <p:spTgt spid="108"/>
                                        </p:tgtEl>
                                        <p:attrNameLst>
                                          <p:attrName>style.visibility</p:attrName>
                                        </p:attrNameLst>
                                      </p:cBhvr>
                                      <p:to>
                                        <p:strVal val="visible"/>
                                      </p:to>
                                    </p:set>
                                    <p:animEffect transition="in" filter="wipe(left)">
                                      <p:cBhvr>
                                        <p:cTn id="28" dur="1000"/>
                                        <p:tgtEl>
                                          <p:spTgt spid="108"/>
                                        </p:tgtEl>
                                      </p:cBhvr>
                                    </p:animEffect>
                                  </p:childTnLst>
                                </p:cTn>
                              </p:par>
                              <p:par>
                                <p:cTn id="29" presetID="22" presetClass="entr" presetSubtype="8" fill="hold" nodeType="withEffect">
                                  <p:stCondLst>
                                    <p:cond delay="2200"/>
                                  </p:stCondLst>
                                  <p:childTnLst>
                                    <p:set>
                                      <p:cBhvr>
                                        <p:cTn id="30" dur="1" fill="hold">
                                          <p:stCondLst>
                                            <p:cond delay="0"/>
                                          </p:stCondLst>
                                        </p:cTn>
                                        <p:tgtEl>
                                          <p:spTgt spid="110"/>
                                        </p:tgtEl>
                                        <p:attrNameLst>
                                          <p:attrName>style.visibility</p:attrName>
                                        </p:attrNameLst>
                                      </p:cBhvr>
                                      <p:to>
                                        <p:strVal val="visible"/>
                                      </p:to>
                                    </p:set>
                                    <p:animEffect transition="in" filter="wipe(left)">
                                      <p:cBhvr>
                                        <p:cTn id="31" dur="1000"/>
                                        <p:tgtEl>
                                          <p:spTgt spid="110"/>
                                        </p:tgtEl>
                                      </p:cBhvr>
                                    </p:animEffect>
                                  </p:childTnLst>
                                </p:cTn>
                              </p:par>
                              <p:par>
                                <p:cTn id="32" presetID="22" presetClass="entr" presetSubtype="8" fill="hold" nodeType="withEffect">
                                  <p:stCondLst>
                                    <p:cond delay="2400"/>
                                  </p:stCondLst>
                                  <p:childTnLst>
                                    <p:set>
                                      <p:cBhvr>
                                        <p:cTn id="33" dur="1" fill="hold">
                                          <p:stCondLst>
                                            <p:cond delay="0"/>
                                          </p:stCondLst>
                                        </p:cTn>
                                        <p:tgtEl>
                                          <p:spTgt spid="116"/>
                                        </p:tgtEl>
                                        <p:attrNameLst>
                                          <p:attrName>style.visibility</p:attrName>
                                        </p:attrNameLst>
                                      </p:cBhvr>
                                      <p:to>
                                        <p:strVal val="visible"/>
                                      </p:to>
                                    </p:set>
                                    <p:animEffect transition="in" filter="wipe(left)">
                                      <p:cBhvr>
                                        <p:cTn id="34" dur="1000"/>
                                        <p:tgtEl>
                                          <p:spTgt spid="116"/>
                                        </p:tgtEl>
                                      </p:cBhvr>
                                    </p:animEffect>
                                  </p:childTnLst>
                                </p:cTn>
                              </p:par>
                              <p:par>
                                <p:cTn id="35" presetID="22" presetClass="entr" presetSubtype="8" fill="hold" nodeType="withEffect">
                                  <p:stCondLst>
                                    <p:cond delay="2600"/>
                                  </p:stCondLst>
                                  <p:childTnLst>
                                    <p:set>
                                      <p:cBhvr>
                                        <p:cTn id="36" dur="1" fill="hold">
                                          <p:stCondLst>
                                            <p:cond delay="0"/>
                                          </p:stCondLst>
                                        </p:cTn>
                                        <p:tgtEl>
                                          <p:spTgt spid="118"/>
                                        </p:tgtEl>
                                        <p:attrNameLst>
                                          <p:attrName>style.visibility</p:attrName>
                                        </p:attrNameLst>
                                      </p:cBhvr>
                                      <p:to>
                                        <p:strVal val="visible"/>
                                      </p:to>
                                    </p:set>
                                    <p:animEffect transition="in" filter="wipe(left)">
                                      <p:cBhvr>
                                        <p:cTn id="37" dur="1000"/>
                                        <p:tgtEl>
                                          <p:spTgt spid="118"/>
                                        </p:tgtEl>
                                      </p:cBhvr>
                                    </p:animEffect>
                                  </p:childTnLst>
                                </p:cTn>
                              </p:par>
                              <p:par>
                                <p:cTn id="38" presetID="22" presetClass="entr" presetSubtype="8" fill="hold" nodeType="withEffect">
                                  <p:stCondLst>
                                    <p:cond delay="2800"/>
                                  </p:stCondLst>
                                  <p:childTnLst>
                                    <p:set>
                                      <p:cBhvr>
                                        <p:cTn id="39" dur="1" fill="hold">
                                          <p:stCondLst>
                                            <p:cond delay="0"/>
                                          </p:stCondLst>
                                        </p:cTn>
                                        <p:tgtEl>
                                          <p:spTgt spid="120"/>
                                        </p:tgtEl>
                                        <p:attrNameLst>
                                          <p:attrName>style.visibility</p:attrName>
                                        </p:attrNameLst>
                                      </p:cBhvr>
                                      <p:to>
                                        <p:strVal val="visible"/>
                                      </p:to>
                                    </p:set>
                                    <p:animEffect transition="in" filter="wipe(left)">
                                      <p:cBhvr>
                                        <p:cTn id="40" dur="1000"/>
                                        <p:tgtEl>
                                          <p:spTgt spid="120"/>
                                        </p:tgtEl>
                                      </p:cBhvr>
                                    </p:animEffect>
                                  </p:childTnLst>
                                </p:cTn>
                              </p:par>
                              <p:par>
                                <p:cTn id="41" presetID="22" presetClass="entr" presetSubtype="8" fill="hold" nodeType="withEffect">
                                  <p:stCondLst>
                                    <p:cond delay="3000"/>
                                  </p:stCondLst>
                                  <p:childTnLst>
                                    <p:set>
                                      <p:cBhvr>
                                        <p:cTn id="42" dur="1" fill="hold">
                                          <p:stCondLst>
                                            <p:cond delay="0"/>
                                          </p:stCondLst>
                                        </p:cTn>
                                        <p:tgtEl>
                                          <p:spTgt spid="122"/>
                                        </p:tgtEl>
                                        <p:attrNameLst>
                                          <p:attrName>style.visibility</p:attrName>
                                        </p:attrNameLst>
                                      </p:cBhvr>
                                      <p:to>
                                        <p:strVal val="visible"/>
                                      </p:to>
                                    </p:set>
                                    <p:animEffect transition="in" filter="wipe(left)">
                                      <p:cBhvr>
                                        <p:cTn id="43" dur="1000"/>
                                        <p:tgtEl>
                                          <p:spTgt spid="122"/>
                                        </p:tgtEl>
                                      </p:cBhvr>
                                    </p:animEffect>
                                  </p:childTnLst>
                                </p:cTn>
                              </p:par>
                              <p:par>
                                <p:cTn id="44" presetID="22" presetClass="entr" presetSubtype="8" fill="hold" nodeType="withEffect">
                                  <p:stCondLst>
                                    <p:cond delay="3200"/>
                                  </p:stCondLst>
                                  <p:childTnLst>
                                    <p:set>
                                      <p:cBhvr>
                                        <p:cTn id="45" dur="1" fill="hold">
                                          <p:stCondLst>
                                            <p:cond delay="0"/>
                                          </p:stCondLst>
                                        </p:cTn>
                                        <p:tgtEl>
                                          <p:spTgt spid="126"/>
                                        </p:tgtEl>
                                        <p:attrNameLst>
                                          <p:attrName>style.visibility</p:attrName>
                                        </p:attrNameLst>
                                      </p:cBhvr>
                                      <p:to>
                                        <p:strVal val="visible"/>
                                      </p:to>
                                    </p:set>
                                    <p:animEffect transition="in" filter="wipe(left)">
                                      <p:cBhvr>
                                        <p:cTn id="46" dur="1000"/>
                                        <p:tgtEl>
                                          <p:spTgt spid="126"/>
                                        </p:tgtEl>
                                      </p:cBhvr>
                                    </p:animEffect>
                                  </p:childTnLst>
                                </p:cTn>
                              </p:par>
                              <p:par>
                                <p:cTn id="47" presetID="22" presetClass="entr" presetSubtype="8" fill="hold" nodeType="withEffect">
                                  <p:stCondLst>
                                    <p:cond delay="3400"/>
                                  </p:stCondLst>
                                  <p:childTnLst>
                                    <p:set>
                                      <p:cBhvr>
                                        <p:cTn id="48" dur="1" fill="hold">
                                          <p:stCondLst>
                                            <p:cond delay="0"/>
                                          </p:stCondLst>
                                        </p:cTn>
                                        <p:tgtEl>
                                          <p:spTgt spid="169"/>
                                        </p:tgtEl>
                                        <p:attrNameLst>
                                          <p:attrName>style.visibility</p:attrName>
                                        </p:attrNameLst>
                                      </p:cBhvr>
                                      <p:to>
                                        <p:strVal val="visible"/>
                                      </p:to>
                                    </p:set>
                                    <p:animEffect transition="in" filter="wipe(left)">
                                      <p:cBhvr>
                                        <p:cTn id="49" dur="1000"/>
                                        <p:tgtEl>
                                          <p:spTgt spid="169"/>
                                        </p:tgtEl>
                                      </p:cBhvr>
                                    </p:animEffect>
                                  </p:childTnLst>
                                </p:cTn>
                              </p:par>
                              <p:par>
                                <p:cTn id="50" presetID="22" presetClass="entr" presetSubtype="8" fill="hold" nodeType="withEffect">
                                  <p:stCondLst>
                                    <p:cond delay="3600"/>
                                  </p:stCondLst>
                                  <p:childTnLst>
                                    <p:set>
                                      <p:cBhvr>
                                        <p:cTn id="51" dur="1" fill="hold">
                                          <p:stCondLst>
                                            <p:cond delay="0"/>
                                          </p:stCondLst>
                                        </p:cTn>
                                        <p:tgtEl>
                                          <p:spTgt spid="171"/>
                                        </p:tgtEl>
                                        <p:attrNameLst>
                                          <p:attrName>style.visibility</p:attrName>
                                        </p:attrNameLst>
                                      </p:cBhvr>
                                      <p:to>
                                        <p:strVal val="visible"/>
                                      </p:to>
                                    </p:set>
                                    <p:animEffect transition="in" filter="wipe(left)">
                                      <p:cBhvr>
                                        <p:cTn id="52" dur="1000"/>
                                        <p:tgtEl>
                                          <p:spTgt spid="171"/>
                                        </p:tgtEl>
                                      </p:cBhvr>
                                    </p:animEffect>
                                  </p:childTnLst>
                                </p:cTn>
                              </p:par>
                              <p:par>
                                <p:cTn id="53" presetID="22" presetClass="entr" presetSubtype="8" fill="hold" nodeType="withEffect">
                                  <p:stCondLst>
                                    <p:cond delay="2000"/>
                                  </p:stCondLst>
                                  <p:childTnLst>
                                    <p:set>
                                      <p:cBhvr>
                                        <p:cTn id="54" dur="1" fill="hold">
                                          <p:stCondLst>
                                            <p:cond delay="0"/>
                                          </p:stCondLst>
                                        </p:cTn>
                                        <p:tgtEl>
                                          <p:spTgt spid="174"/>
                                        </p:tgtEl>
                                        <p:attrNameLst>
                                          <p:attrName>style.visibility</p:attrName>
                                        </p:attrNameLst>
                                      </p:cBhvr>
                                      <p:to>
                                        <p:strVal val="visible"/>
                                      </p:to>
                                    </p:set>
                                    <p:animEffect transition="in" filter="wipe(left)">
                                      <p:cBhvr>
                                        <p:cTn id="55" dur="1000"/>
                                        <p:tgtEl>
                                          <p:spTgt spid="1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Presenters</a:t>
            </a:r>
            <a:endParaRPr lang="en-US" dirty="0"/>
          </a:p>
        </p:txBody>
      </p:sp>
      <p:sp>
        <p:nvSpPr>
          <p:cNvPr id="16" name="TextBox 15"/>
          <p:cNvSpPr txBox="1"/>
          <p:nvPr/>
        </p:nvSpPr>
        <p:spPr>
          <a:xfrm>
            <a:off x="6466697" y="3547423"/>
            <a:ext cx="1969412" cy="11079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Spenser</a:t>
            </a:r>
            <a:r>
              <a:rPr kumimoji="0" lang="en-US" sz="1400" b="1" i="0" u="none" strike="noStrike" kern="1200" cap="none" spc="0" normalizeH="0" noProof="0" dirty="0" smtClean="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 Rubin</a:t>
            </a:r>
            <a:endParaRPr kumimoji="0" lang="en-US" sz="1400" b="1" i="0" u="none" strike="noStrike" kern="1200" cap="none" spc="0" normalizeH="0" baseline="0" noProof="0" dirty="0" smtClean="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500" b="1" i="0" u="none" strike="noStrike" kern="1200" cap="none" spc="0" normalizeH="0" baseline="0" noProof="0" dirty="0" smtClean="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smtClean="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Senior</a:t>
            </a:r>
            <a:r>
              <a:rPr kumimoji="0" lang="en-US" sz="1400" b="0" i="1" u="none" strike="noStrike" kern="1200" cap="none" spc="0" normalizeH="0" noProof="0" dirty="0" smtClean="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 Product Manager</a:t>
            </a:r>
            <a:endParaRPr kumimoji="0" lang="en-US" sz="1400" b="0" i="1" u="none" strike="noStrike" kern="1200" cap="none" spc="0" normalizeH="0" baseline="0" noProof="0" dirty="0" smtClean="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5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RegEd, Inc.</a:t>
            </a:r>
            <a:endParaRPr kumimoji="0" lang="en-US" sz="14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endParaRPr>
          </a:p>
        </p:txBody>
      </p:sp>
      <p:pic>
        <p:nvPicPr>
          <p:cNvPr id="1032" name="Picture 8" descr="https://www.reged.com/wp-content/uploads/2020/08/Spenser-rubi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1588" y="1887279"/>
            <a:ext cx="1439631" cy="1427635"/>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3210787" y="3547423"/>
            <a:ext cx="2243966" cy="1323439"/>
          </a:xfrm>
          <a:prstGeom prst="rect">
            <a:avLst/>
          </a:prstGeom>
          <a:noFill/>
        </p:spPr>
        <p:txBody>
          <a:bodyPr wrap="square" rtlCol="0">
            <a:spAutoFit/>
          </a:bodyPr>
          <a:lstStyle/>
          <a:p>
            <a:pPr lvl="0" algn="ctr">
              <a:defRPr/>
            </a:pPr>
            <a:r>
              <a:rPr lang="en-US" sz="1400" b="1" dirty="0" smtClean="0">
                <a:solidFill>
                  <a:prstClr val="black">
                    <a:lumMod val="65000"/>
                    <a:lumOff val="35000"/>
                  </a:prstClr>
                </a:solidFill>
                <a:latin typeface="Arial" panose="020B0604020202020204" pitchFamily="34" charset="0"/>
                <a:cs typeface="Arial" panose="020B0604020202020204" pitchFamily="34" charset="0"/>
              </a:rPr>
              <a:t>Sander J. </a:t>
            </a:r>
            <a:r>
              <a:rPr lang="en-US" sz="1400" b="1" dirty="0" err="1" smtClean="0">
                <a:solidFill>
                  <a:prstClr val="black">
                    <a:lumMod val="65000"/>
                    <a:lumOff val="35000"/>
                  </a:prstClr>
                </a:solidFill>
                <a:latin typeface="Arial" panose="020B0604020202020204" pitchFamily="34" charset="0"/>
                <a:cs typeface="Arial" panose="020B0604020202020204" pitchFamily="34" charset="0"/>
              </a:rPr>
              <a:t>Ressler</a:t>
            </a:r>
            <a:endParaRPr lang="en-US" sz="1400" b="1" dirty="0" smtClean="0">
              <a:solidFill>
                <a:prstClr val="black">
                  <a:lumMod val="65000"/>
                  <a:lumOff val="35000"/>
                </a:prstClr>
              </a:solidFill>
              <a:latin typeface="Arial" panose="020B0604020202020204" pitchFamily="34" charset="0"/>
              <a:cs typeface="Arial" panose="020B0604020202020204" pitchFamily="34" charset="0"/>
            </a:endParaRPr>
          </a:p>
          <a:p>
            <a:pPr lvl="0" algn="ctr">
              <a:defRPr/>
            </a:pPr>
            <a:endParaRPr lang="en-US" sz="500" b="1" dirty="0">
              <a:solidFill>
                <a:prstClr val="black">
                  <a:lumMod val="65000"/>
                  <a:lumOff val="35000"/>
                </a:prstClr>
              </a:solidFill>
              <a:latin typeface="Arial" panose="020B0604020202020204" pitchFamily="34" charset="0"/>
              <a:cs typeface="Arial" panose="020B0604020202020204" pitchFamily="34" charset="0"/>
            </a:endParaRPr>
          </a:p>
          <a:p>
            <a:pPr lvl="0" algn="ctr">
              <a:defRPr/>
            </a:pPr>
            <a:r>
              <a:rPr lang="en-US" sz="1400" i="1" dirty="0" smtClean="0">
                <a:solidFill>
                  <a:prstClr val="black">
                    <a:lumMod val="65000"/>
                    <a:lumOff val="35000"/>
                  </a:prstClr>
                </a:solidFill>
                <a:latin typeface="Arial" panose="020B0604020202020204" pitchFamily="34" charset="0"/>
                <a:cs typeface="Arial" panose="020B0604020202020204" pitchFamily="34" charset="0"/>
              </a:rPr>
              <a:t>Managing Director</a:t>
            </a:r>
            <a:endParaRPr lang="en-US" sz="1400" i="1" dirty="0">
              <a:solidFill>
                <a:prstClr val="black">
                  <a:lumMod val="65000"/>
                  <a:lumOff val="35000"/>
                </a:prstClr>
              </a:solidFill>
              <a:latin typeface="Arial" panose="020B0604020202020204" pitchFamily="34" charset="0"/>
              <a:cs typeface="Arial" panose="020B0604020202020204" pitchFamily="34" charset="0"/>
            </a:endParaRPr>
          </a:p>
          <a:p>
            <a:pPr lvl="0" algn="ctr">
              <a:defRPr/>
            </a:pPr>
            <a:endParaRPr lang="en-US" sz="500" dirty="0">
              <a:solidFill>
                <a:prstClr val="black">
                  <a:lumMod val="65000"/>
                  <a:lumOff val="35000"/>
                </a:prstClr>
              </a:solidFill>
              <a:latin typeface="Arial" panose="020B0604020202020204" pitchFamily="34" charset="0"/>
              <a:cs typeface="Arial" panose="020B0604020202020204" pitchFamily="34" charset="0"/>
            </a:endParaRPr>
          </a:p>
          <a:p>
            <a:pPr lvl="0" algn="ctr">
              <a:defRPr/>
            </a:pPr>
            <a:r>
              <a:rPr lang="en-US" sz="1400" dirty="0">
                <a:solidFill>
                  <a:prstClr val="black">
                    <a:lumMod val="65000"/>
                    <a:lumOff val="35000"/>
                  </a:prstClr>
                </a:solidFill>
                <a:latin typeface="Arial" panose="020B0604020202020204" pitchFamily="34" charset="0"/>
                <a:cs typeface="Arial" panose="020B0604020202020204" pitchFamily="34" charset="0"/>
              </a:rPr>
              <a:t>Essential Edge Compliance Outsourcing Services, LLC </a:t>
            </a: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18953" y="1887279"/>
            <a:ext cx="1427635" cy="1427635"/>
          </a:xfrm>
          <a:prstGeom prst="rect">
            <a:avLst/>
          </a:prstGeom>
        </p:spPr>
      </p:pic>
    </p:spTree>
    <p:extLst>
      <p:ext uri="{BB962C8B-B14F-4D97-AF65-F5344CB8AC3E}">
        <p14:creationId xmlns:p14="http://schemas.microsoft.com/office/powerpoint/2010/main" val="1299823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59"/>
        <p:cNvGrpSpPr/>
        <p:nvPr/>
      </p:nvGrpSpPr>
      <p:grpSpPr>
        <a:xfrm>
          <a:off x="0" y="0"/>
          <a:ext cx="0" cy="0"/>
          <a:chOff x="0" y="0"/>
          <a:chExt cx="0" cy="0"/>
        </a:xfrm>
      </p:grpSpPr>
      <p:sp>
        <p:nvSpPr>
          <p:cNvPr id="161" name="Google Shape;161;p26"/>
          <p:cNvSpPr txBox="1">
            <a:spLocks noGrp="1"/>
          </p:cNvSpPr>
          <p:nvPr>
            <p:ph type="sldNum" idx="12"/>
          </p:nvPr>
        </p:nvSpPr>
        <p:spPr>
          <a:xfrm>
            <a:off x="11296611" y="6209733"/>
            <a:ext cx="731600" cy="524800"/>
          </a:xfrm>
          <a:prstGeom prst="rect">
            <a:avLst/>
          </a:prstGeom>
        </p:spPr>
        <p:txBody>
          <a:bodyPr spcFirstLastPara="1" wrap="square" lIns="121900" tIns="121900" rIns="121900" bIns="121900" anchor="ctr" anchorCtr="0">
            <a:noAutofit/>
          </a:bodyPr>
          <a:lstStyle/>
          <a:p>
            <a:pPr defTabSz="1219170">
              <a:buClr>
                <a:srgbClr val="000000"/>
              </a:buClr>
            </a:pPr>
            <a:fld id="{00000000-1234-1234-1234-123412341234}" type="slidenum">
              <a:rPr lang="en" kern="0">
                <a:solidFill>
                  <a:srgbClr val="595959"/>
                </a:solidFill>
                <a:latin typeface="Arial"/>
                <a:cs typeface="Arial"/>
                <a:sym typeface="Arial"/>
              </a:rPr>
              <a:pPr defTabSz="1219170">
                <a:buClr>
                  <a:srgbClr val="000000"/>
                </a:buClr>
              </a:pPr>
              <a:t>20</a:t>
            </a:fld>
            <a:endParaRPr kern="0" dirty="0">
              <a:solidFill>
                <a:srgbClr val="595959"/>
              </a:solidFill>
              <a:latin typeface="Arial"/>
              <a:cs typeface="Arial"/>
              <a:sym typeface="Arial"/>
            </a:endParaRPr>
          </a:p>
        </p:txBody>
      </p:sp>
      <p:sp>
        <p:nvSpPr>
          <p:cNvPr id="162" name="Google Shape;162;p26"/>
          <p:cNvSpPr txBox="1">
            <a:spLocks noGrp="1"/>
          </p:cNvSpPr>
          <p:nvPr>
            <p:ph type="ctrTitle" idx="4294967295"/>
          </p:nvPr>
        </p:nvSpPr>
        <p:spPr>
          <a:xfrm>
            <a:off x="415601" y="5011060"/>
            <a:ext cx="6848800" cy="697600"/>
          </a:xfrm>
          <a:prstGeom prst="rect">
            <a:avLst/>
          </a:prstGeom>
        </p:spPr>
        <p:txBody>
          <a:bodyPr spcFirstLastPara="1" wrap="square" lIns="121900" tIns="121900" rIns="121900" bIns="121900" anchor="t" anchorCtr="0">
            <a:noAutofit/>
          </a:bodyPr>
          <a:lstStyle/>
          <a:p>
            <a:r>
              <a:rPr lang="en" b="1" dirty="0">
                <a:latin typeface="Roboto"/>
                <a:ea typeface="Roboto"/>
                <a:cs typeface="Roboto"/>
                <a:sym typeface="Roboto"/>
              </a:rPr>
              <a:t>Ongoing Impacts of Covid-19 on Branch Inspections</a:t>
            </a:r>
            <a:endParaRPr b="1" dirty="0">
              <a:latin typeface="Roboto"/>
              <a:ea typeface="Roboto"/>
              <a:cs typeface="Roboto"/>
              <a:sym typeface="Roboto"/>
            </a:endParaRPr>
          </a:p>
        </p:txBody>
      </p:sp>
      <p:pic>
        <p:nvPicPr>
          <p:cNvPr id="5" name="Google Shape;114;p20">
            <a:extLst>
              <a:ext uri="{FF2B5EF4-FFF2-40B4-BE49-F238E27FC236}">
                <a16:creationId xmlns:a16="http://schemas.microsoft.com/office/drawing/2014/main" id="{26774D67-11DA-4D1B-A73A-5AF1F2AFF5E0}"/>
              </a:ext>
            </a:extLst>
          </p:cNvPr>
          <p:cNvPicPr preferRelativeResize="0"/>
          <p:nvPr/>
        </p:nvPicPr>
        <p:blipFill>
          <a:blip r:embed="rId3">
            <a:alphaModFix/>
          </a:blip>
          <a:stretch>
            <a:fillRect/>
          </a:stretch>
        </p:blipFill>
        <p:spPr>
          <a:xfrm>
            <a:off x="415601" y="232733"/>
            <a:ext cx="1817900" cy="774200"/>
          </a:xfrm>
          <a:prstGeom prst="rect">
            <a:avLst/>
          </a:prstGeom>
          <a:noFill/>
          <a:ln>
            <a:noFill/>
          </a:ln>
        </p:spPr>
      </p:pic>
      <p:pic>
        <p:nvPicPr>
          <p:cNvPr id="6" name="Picture 5" descr="Water next to the ocean&#10;&#10;Description automatically generated">
            <a:extLst>
              <a:ext uri="{FF2B5EF4-FFF2-40B4-BE49-F238E27FC236}">
                <a16:creationId xmlns:a16="http://schemas.microsoft.com/office/drawing/2014/main" id="{B78C5AB3-6A2A-4818-A60C-A964BCAF6658}"/>
              </a:ext>
            </a:extLst>
          </p:cNvPr>
          <p:cNvPicPr>
            <a:picLocks noChangeAspect="1"/>
          </p:cNvPicPr>
          <p:nvPr/>
        </p:nvPicPr>
        <p:blipFill rotWithShape="1">
          <a:blip r:embed="rId4"/>
          <a:srcRect/>
          <a:stretch/>
        </p:blipFill>
        <p:spPr>
          <a:xfrm>
            <a:off x="-1" y="1430409"/>
            <a:ext cx="12271948" cy="3337611"/>
          </a:xfrm>
          <a:prstGeom prst="rect">
            <a:avLst/>
          </a:prstGeom>
        </p:spPr>
      </p:pic>
    </p:spTree>
    <p:extLst>
      <p:ext uri="{BB962C8B-B14F-4D97-AF65-F5344CB8AC3E}">
        <p14:creationId xmlns:p14="http://schemas.microsoft.com/office/powerpoint/2010/main" val="3190003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83"/>
        <p:cNvGrpSpPr/>
        <p:nvPr/>
      </p:nvGrpSpPr>
      <p:grpSpPr>
        <a:xfrm>
          <a:off x="0" y="0"/>
          <a:ext cx="0" cy="0"/>
          <a:chOff x="0" y="0"/>
          <a:chExt cx="0" cy="0"/>
        </a:xfrm>
      </p:grpSpPr>
      <p:sp>
        <p:nvSpPr>
          <p:cNvPr id="184" name="Google Shape;184;p29"/>
          <p:cNvSpPr txBox="1">
            <a:spLocks noGrp="1"/>
          </p:cNvSpPr>
          <p:nvPr>
            <p:ph type="body" idx="1"/>
          </p:nvPr>
        </p:nvSpPr>
        <p:spPr>
          <a:xfrm>
            <a:off x="415600" y="1536633"/>
            <a:ext cx="11360800" cy="1219200"/>
          </a:xfrm>
          <a:prstGeom prst="rect">
            <a:avLst/>
          </a:prstGeom>
        </p:spPr>
        <p:txBody>
          <a:bodyPr spcFirstLastPara="1" wrap="square" lIns="121900" tIns="121900" rIns="121900" bIns="121900" anchor="t" anchorCtr="0">
            <a:noAutofit/>
          </a:bodyPr>
          <a:lstStyle/>
          <a:p>
            <a:pPr marL="0" indent="0">
              <a:lnSpc>
                <a:spcPct val="150000"/>
              </a:lnSpc>
              <a:spcBef>
                <a:spcPts val="1600"/>
              </a:spcBef>
              <a:buNone/>
            </a:pPr>
            <a:r>
              <a:rPr lang="en-US" sz="1600" dirty="0">
                <a:solidFill>
                  <a:schemeClr val="dk1"/>
                </a:solidFill>
                <a:latin typeface="Roboto"/>
                <a:ea typeface="Roboto"/>
                <a:cs typeface="Roboto"/>
                <a:sym typeface="Roboto"/>
              </a:rPr>
              <a:t>FINRA recently issued a new rule (2020-040) to allow remote inspections for 2020 and 2021. </a:t>
            </a:r>
          </a:p>
        </p:txBody>
      </p:sp>
      <p:sp>
        <p:nvSpPr>
          <p:cNvPr id="185" name="Google Shape;185;p29"/>
          <p:cNvSpPr txBox="1">
            <a:spLocks noGrp="1"/>
          </p:cNvSpPr>
          <p:nvPr>
            <p:ph type="ctrTitle" idx="4294967295"/>
          </p:nvPr>
        </p:nvSpPr>
        <p:spPr>
          <a:xfrm>
            <a:off x="3080167" y="232733"/>
            <a:ext cx="8696000" cy="697600"/>
          </a:xfrm>
          <a:prstGeom prst="rect">
            <a:avLst/>
          </a:prstGeom>
        </p:spPr>
        <p:txBody>
          <a:bodyPr spcFirstLastPara="1" wrap="square" lIns="121900" tIns="121900" rIns="121900" bIns="121900" anchor="t" anchorCtr="0">
            <a:noAutofit/>
          </a:bodyPr>
          <a:lstStyle/>
          <a:p>
            <a:pPr algn="r"/>
            <a:r>
              <a:rPr lang="en-US" b="1" dirty="0">
                <a:latin typeface="Roboto"/>
                <a:ea typeface="Roboto"/>
                <a:cs typeface="Roboto"/>
                <a:sym typeface="Roboto"/>
              </a:rPr>
              <a:t>FINRA Approves Remote Inspections</a:t>
            </a:r>
            <a:endParaRPr sz="3733" b="1" dirty="0">
              <a:latin typeface="Roboto"/>
              <a:ea typeface="Roboto"/>
              <a:cs typeface="Roboto"/>
              <a:sym typeface="Roboto"/>
            </a:endParaRPr>
          </a:p>
        </p:txBody>
      </p:sp>
      <p:pic>
        <p:nvPicPr>
          <p:cNvPr id="186" name="Google Shape;186;p29"/>
          <p:cNvPicPr preferRelativeResize="0"/>
          <p:nvPr/>
        </p:nvPicPr>
        <p:blipFill>
          <a:blip r:embed="rId4">
            <a:alphaModFix/>
          </a:blip>
          <a:stretch>
            <a:fillRect/>
          </a:stretch>
        </p:blipFill>
        <p:spPr>
          <a:xfrm>
            <a:off x="415601" y="232733"/>
            <a:ext cx="1817900" cy="774200"/>
          </a:xfrm>
          <a:prstGeom prst="rect">
            <a:avLst/>
          </a:prstGeom>
          <a:noFill/>
          <a:ln>
            <a:noFill/>
          </a:ln>
        </p:spPr>
      </p:pic>
      <p:sp>
        <p:nvSpPr>
          <p:cNvPr id="187" name="Google Shape;187;p29"/>
          <p:cNvSpPr txBox="1">
            <a:spLocks noGrp="1"/>
          </p:cNvSpPr>
          <p:nvPr>
            <p:ph type="sldNum" idx="12"/>
          </p:nvPr>
        </p:nvSpPr>
        <p:spPr>
          <a:xfrm>
            <a:off x="11296611" y="6217623"/>
            <a:ext cx="731600" cy="524800"/>
          </a:xfrm>
          <a:prstGeom prst="rect">
            <a:avLst/>
          </a:prstGeom>
        </p:spPr>
        <p:txBody>
          <a:bodyPr spcFirstLastPara="1" wrap="square" lIns="121900" tIns="121900" rIns="121900" bIns="121900" anchor="ctr" anchorCtr="0">
            <a:noAutofit/>
          </a:bodyPr>
          <a:lstStyle/>
          <a:p>
            <a:pPr defTabSz="1219170">
              <a:buClr>
                <a:srgbClr val="000000"/>
              </a:buClr>
            </a:pPr>
            <a:fld id="{00000000-1234-1234-1234-123412341234}" type="slidenum">
              <a:rPr lang="en" kern="0">
                <a:solidFill>
                  <a:srgbClr val="595959"/>
                </a:solidFill>
                <a:latin typeface="Arial"/>
                <a:cs typeface="Arial"/>
                <a:sym typeface="Arial"/>
              </a:rPr>
              <a:pPr defTabSz="1219170">
                <a:buClr>
                  <a:srgbClr val="000000"/>
                </a:buClr>
              </a:pPr>
              <a:t>21</a:t>
            </a:fld>
            <a:endParaRPr kern="0">
              <a:solidFill>
                <a:srgbClr val="595959"/>
              </a:solidFill>
              <a:latin typeface="Arial"/>
              <a:cs typeface="Arial"/>
              <a:sym typeface="Arial"/>
            </a:endParaRPr>
          </a:p>
        </p:txBody>
      </p:sp>
      <p:grpSp>
        <p:nvGrpSpPr>
          <p:cNvPr id="15" name="Group 14">
            <a:extLst>
              <a:ext uri="{FF2B5EF4-FFF2-40B4-BE49-F238E27FC236}">
                <a16:creationId xmlns:a16="http://schemas.microsoft.com/office/drawing/2014/main" id="{A3F3EE47-430A-4F6C-88A2-9EA32E52949A}"/>
              </a:ext>
            </a:extLst>
          </p:cNvPr>
          <p:cNvGrpSpPr/>
          <p:nvPr/>
        </p:nvGrpSpPr>
        <p:grpSpPr>
          <a:xfrm>
            <a:off x="2349063" y="2803333"/>
            <a:ext cx="1462208" cy="1117600"/>
            <a:chOff x="2412645" y="2221007"/>
            <a:chExt cx="1096656" cy="838200"/>
          </a:xfrm>
        </p:grpSpPr>
        <p:sp>
          <p:nvSpPr>
            <p:cNvPr id="13" name="Oval 12">
              <a:extLst>
                <a:ext uri="{FF2B5EF4-FFF2-40B4-BE49-F238E27FC236}">
                  <a16:creationId xmlns:a16="http://schemas.microsoft.com/office/drawing/2014/main" id="{213AECCE-D3E4-41F6-81E4-B1D785E97D27}"/>
                </a:ext>
              </a:extLst>
            </p:cNvPr>
            <p:cNvSpPr/>
            <p:nvPr/>
          </p:nvSpPr>
          <p:spPr>
            <a:xfrm>
              <a:off x="2626621" y="2305754"/>
              <a:ext cx="668705" cy="668705"/>
            </a:xfrm>
            <a:prstGeom prst="ellipse">
              <a:avLst/>
            </a:prstGeom>
            <a:solidFill>
              <a:srgbClr val="4697FF"/>
            </a:solidFill>
            <a:ln>
              <a:solidFill>
                <a:srgbClr val="4697FF"/>
              </a:solidFill>
            </a:ln>
            <a:effectLst>
              <a:outerShdw blurRad="50800" dist="38100" dir="2700000" algn="tl" rotWithShape="0">
                <a:srgbClr val="96C4FF"/>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dirty="0">
                <a:solidFill>
                  <a:srgbClr val="FFFFFF"/>
                </a:solidFill>
                <a:latin typeface="Arial"/>
                <a:sym typeface="Arial"/>
              </a:endParaRPr>
            </a:p>
          </p:txBody>
        </p:sp>
        <p:grpSp>
          <p:nvGrpSpPr>
            <p:cNvPr id="7" name="Group 6">
              <a:extLst>
                <a:ext uri="{FF2B5EF4-FFF2-40B4-BE49-F238E27FC236}">
                  <a16:creationId xmlns:a16="http://schemas.microsoft.com/office/drawing/2014/main" id="{F02A0BAE-08D0-41DC-BC32-E111194C4186}"/>
                </a:ext>
              </a:extLst>
            </p:cNvPr>
            <p:cNvGrpSpPr/>
            <p:nvPr/>
          </p:nvGrpSpPr>
          <p:grpSpPr>
            <a:xfrm>
              <a:off x="2412645" y="2221007"/>
              <a:ext cx="1096656" cy="838200"/>
              <a:chOff x="6463349" y="1846171"/>
              <a:chExt cx="1096656" cy="838200"/>
            </a:xfrm>
          </p:grpSpPr>
          <p:sp>
            <p:nvSpPr>
              <p:cNvPr id="11" name="Google Shape;112;p20">
                <a:extLst>
                  <a:ext uri="{FF2B5EF4-FFF2-40B4-BE49-F238E27FC236}">
                    <a16:creationId xmlns:a16="http://schemas.microsoft.com/office/drawing/2014/main" id="{4ADDC12D-14E1-48C1-8CCC-727458BB5DBC}"/>
                  </a:ext>
                </a:extLst>
              </p:cNvPr>
              <p:cNvSpPr txBox="1">
                <a:spLocks/>
              </p:cNvSpPr>
              <p:nvPr/>
            </p:nvSpPr>
            <p:spPr>
              <a:xfrm>
                <a:off x="6463349" y="1862561"/>
                <a:ext cx="1096656" cy="668705"/>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indent="0" algn="ctr" defTabSz="1219170">
                  <a:spcBef>
                    <a:spcPts val="1600"/>
                  </a:spcBef>
                  <a:buClr>
                    <a:srgbClr val="595959"/>
                  </a:buClr>
                  <a:buNone/>
                </a:pPr>
                <a:r>
                  <a:rPr lang="en-US" sz="2400" b="1" kern="0" dirty="0">
                    <a:solidFill>
                      <a:srgbClr val="FFFFFF"/>
                    </a:solidFill>
                    <a:latin typeface="Roboto"/>
                    <a:ea typeface="Roboto"/>
                    <a:cs typeface="Roboto"/>
                    <a:sym typeface="Roboto"/>
                  </a:rPr>
                  <a:t>PROS</a:t>
                </a:r>
              </a:p>
            </p:txBody>
          </p:sp>
          <p:sp>
            <p:nvSpPr>
              <p:cNvPr id="10" name="Oval 9">
                <a:extLst>
                  <a:ext uri="{FF2B5EF4-FFF2-40B4-BE49-F238E27FC236}">
                    <a16:creationId xmlns:a16="http://schemas.microsoft.com/office/drawing/2014/main" id="{7D9BEDE3-3144-4B2F-91BC-DA07C1F5F2AC}"/>
                  </a:ext>
                </a:extLst>
              </p:cNvPr>
              <p:cNvSpPr/>
              <p:nvPr/>
            </p:nvSpPr>
            <p:spPr>
              <a:xfrm>
                <a:off x="6592578" y="1846171"/>
                <a:ext cx="838200" cy="838200"/>
              </a:xfrm>
              <a:prstGeom prst="ellipse">
                <a:avLst/>
              </a:prstGeom>
              <a:noFill/>
              <a:ln w="57150">
                <a:solidFill>
                  <a:srgbClr val="4697FF"/>
                </a:solidFill>
              </a:ln>
              <a:effectLst>
                <a:outerShdw blurRad="50800" dist="38100" dir="2700000" algn="tl" rotWithShape="0">
                  <a:srgbClr val="96C4FF"/>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a:endParaRPr>
              </a:p>
            </p:txBody>
          </p:sp>
        </p:grpSp>
      </p:grpSp>
      <p:sp>
        <p:nvSpPr>
          <p:cNvPr id="23" name="TextBox 22">
            <a:extLst>
              <a:ext uri="{FF2B5EF4-FFF2-40B4-BE49-F238E27FC236}">
                <a16:creationId xmlns:a16="http://schemas.microsoft.com/office/drawing/2014/main" id="{BFE4749E-B074-4ED0-B560-C1BEF218FFF2}"/>
              </a:ext>
            </a:extLst>
          </p:cNvPr>
          <p:cNvSpPr txBox="1"/>
          <p:nvPr/>
        </p:nvSpPr>
        <p:spPr>
          <a:xfrm>
            <a:off x="1324549" y="4148297"/>
            <a:ext cx="6096000" cy="666977"/>
          </a:xfrm>
          <a:prstGeom prst="rect">
            <a:avLst/>
          </a:prstGeom>
          <a:noFill/>
        </p:spPr>
        <p:txBody>
          <a:bodyPr wrap="square">
            <a:spAutoFit/>
          </a:bodyPr>
          <a:lstStyle/>
          <a:p>
            <a:pPr marL="380990" indent="-380990" defTabSz="1219170">
              <a:buClr>
                <a:srgbClr val="000000"/>
              </a:buClr>
              <a:buBlip>
                <a:blip r:embed="rId5"/>
              </a:buBlip>
            </a:pPr>
            <a:r>
              <a:rPr lang="en-US" sz="1867" kern="0" dirty="0">
                <a:solidFill>
                  <a:srgbClr val="000000"/>
                </a:solidFill>
                <a:latin typeface="Roboto"/>
                <a:ea typeface="Roboto"/>
                <a:cs typeface="Arial"/>
                <a:sym typeface="Roboto"/>
              </a:rPr>
              <a:t>Better Staffing Allocation</a:t>
            </a:r>
          </a:p>
          <a:p>
            <a:pPr marL="380990" indent="-380990" defTabSz="1219170">
              <a:buClr>
                <a:srgbClr val="000000"/>
              </a:buClr>
              <a:buBlip>
                <a:blip r:embed="rId5"/>
              </a:buBlip>
            </a:pPr>
            <a:r>
              <a:rPr lang="en-US" sz="1867" kern="0" dirty="0">
                <a:solidFill>
                  <a:srgbClr val="000000"/>
                </a:solidFill>
                <a:latin typeface="Roboto"/>
                <a:ea typeface="Roboto"/>
                <a:cs typeface="Arial"/>
                <a:sym typeface="Roboto"/>
              </a:rPr>
              <a:t>Cost Savings Due to Lack of Travel</a:t>
            </a:r>
            <a:endParaRPr lang="en-US" sz="1867" kern="0" dirty="0">
              <a:solidFill>
                <a:srgbClr val="000000"/>
              </a:solidFill>
              <a:latin typeface="Arial"/>
              <a:cs typeface="Arial"/>
              <a:sym typeface="Arial"/>
            </a:endParaRPr>
          </a:p>
        </p:txBody>
      </p:sp>
      <p:grpSp>
        <p:nvGrpSpPr>
          <p:cNvPr id="25" name="Group 24">
            <a:extLst>
              <a:ext uri="{FF2B5EF4-FFF2-40B4-BE49-F238E27FC236}">
                <a16:creationId xmlns:a16="http://schemas.microsoft.com/office/drawing/2014/main" id="{62CDC3B1-3F5A-4CB1-8587-15D366253716}"/>
              </a:ext>
            </a:extLst>
          </p:cNvPr>
          <p:cNvGrpSpPr/>
          <p:nvPr/>
        </p:nvGrpSpPr>
        <p:grpSpPr>
          <a:xfrm>
            <a:off x="7420549" y="2803333"/>
            <a:ext cx="1462208" cy="1117600"/>
            <a:chOff x="2412645" y="2221007"/>
            <a:chExt cx="1096656" cy="838200"/>
          </a:xfrm>
        </p:grpSpPr>
        <p:sp>
          <p:nvSpPr>
            <p:cNvPr id="26" name="Oval 25">
              <a:extLst>
                <a:ext uri="{FF2B5EF4-FFF2-40B4-BE49-F238E27FC236}">
                  <a16:creationId xmlns:a16="http://schemas.microsoft.com/office/drawing/2014/main" id="{053480A5-7D74-4D56-BEE3-F35501BC41F5}"/>
                </a:ext>
              </a:extLst>
            </p:cNvPr>
            <p:cNvSpPr/>
            <p:nvPr/>
          </p:nvSpPr>
          <p:spPr>
            <a:xfrm>
              <a:off x="2626621" y="2305754"/>
              <a:ext cx="668705" cy="668705"/>
            </a:xfrm>
            <a:prstGeom prst="ellipse">
              <a:avLst/>
            </a:prstGeom>
            <a:solidFill>
              <a:srgbClr val="4697FF"/>
            </a:solidFill>
            <a:ln>
              <a:noFill/>
            </a:ln>
            <a:effectLst>
              <a:outerShdw blurRad="50800" dist="38100" dir="2700000" algn="tl" rotWithShape="0">
                <a:srgbClr val="96C4FF"/>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dirty="0">
                <a:solidFill>
                  <a:srgbClr val="FFFFFF"/>
                </a:solidFill>
                <a:latin typeface="Arial"/>
                <a:sym typeface="Arial"/>
              </a:endParaRPr>
            </a:p>
          </p:txBody>
        </p:sp>
        <p:grpSp>
          <p:nvGrpSpPr>
            <p:cNvPr id="27" name="Group 26">
              <a:extLst>
                <a:ext uri="{FF2B5EF4-FFF2-40B4-BE49-F238E27FC236}">
                  <a16:creationId xmlns:a16="http://schemas.microsoft.com/office/drawing/2014/main" id="{0D377C7A-BF49-40B0-BD3D-AC034A54099D}"/>
                </a:ext>
              </a:extLst>
            </p:cNvPr>
            <p:cNvGrpSpPr/>
            <p:nvPr/>
          </p:nvGrpSpPr>
          <p:grpSpPr>
            <a:xfrm>
              <a:off x="2412645" y="2221007"/>
              <a:ext cx="1096656" cy="838200"/>
              <a:chOff x="6463349" y="1846171"/>
              <a:chExt cx="1096656" cy="838200"/>
            </a:xfrm>
          </p:grpSpPr>
          <p:sp>
            <p:nvSpPr>
              <p:cNvPr id="28" name="Google Shape;112;p20">
                <a:extLst>
                  <a:ext uri="{FF2B5EF4-FFF2-40B4-BE49-F238E27FC236}">
                    <a16:creationId xmlns:a16="http://schemas.microsoft.com/office/drawing/2014/main" id="{A6E694D4-913F-4BB4-A55F-E1EA45626C9A}"/>
                  </a:ext>
                </a:extLst>
              </p:cNvPr>
              <p:cNvSpPr txBox="1">
                <a:spLocks/>
              </p:cNvSpPr>
              <p:nvPr/>
            </p:nvSpPr>
            <p:spPr>
              <a:xfrm>
                <a:off x="6463349" y="1862561"/>
                <a:ext cx="1096656" cy="668705"/>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indent="0" algn="ctr" defTabSz="1219170">
                  <a:spcBef>
                    <a:spcPts val="1600"/>
                  </a:spcBef>
                  <a:buClr>
                    <a:srgbClr val="595959"/>
                  </a:buClr>
                  <a:buNone/>
                </a:pPr>
                <a:r>
                  <a:rPr lang="en-US" sz="2400" b="1" kern="0" dirty="0">
                    <a:solidFill>
                      <a:srgbClr val="FFFFFF"/>
                    </a:solidFill>
                    <a:latin typeface="Roboto"/>
                    <a:ea typeface="Roboto"/>
                    <a:cs typeface="Roboto"/>
                    <a:sym typeface="Roboto"/>
                  </a:rPr>
                  <a:t>CONS</a:t>
                </a:r>
              </a:p>
            </p:txBody>
          </p:sp>
          <p:sp>
            <p:nvSpPr>
              <p:cNvPr id="29" name="Oval 28">
                <a:extLst>
                  <a:ext uri="{FF2B5EF4-FFF2-40B4-BE49-F238E27FC236}">
                    <a16:creationId xmlns:a16="http://schemas.microsoft.com/office/drawing/2014/main" id="{11A572C0-171B-4806-B067-DAB279020A25}"/>
                  </a:ext>
                </a:extLst>
              </p:cNvPr>
              <p:cNvSpPr/>
              <p:nvPr/>
            </p:nvSpPr>
            <p:spPr>
              <a:xfrm>
                <a:off x="6592578" y="1846171"/>
                <a:ext cx="838200" cy="838200"/>
              </a:xfrm>
              <a:prstGeom prst="ellipse">
                <a:avLst/>
              </a:prstGeom>
              <a:noFill/>
              <a:ln w="57150">
                <a:solidFill>
                  <a:srgbClr val="4697FF"/>
                </a:solidFill>
              </a:ln>
              <a:effectLst>
                <a:outerShdw blurRad="50800" dist="38100" dir="2700000" algn="tl" rotWithShape="0">
                  <a:srgbClr val="96C4FF"/>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a:endParaRPr>
              </a:p>
            </p:txBody>
          </p:sp>
        </p:grpSp>
      </p:grpSp>
      <p:sp>
        <p:nvSpPr>
          <p:cNvPr id="16" name="TextBox 15">
            <a:extLst>
              <a:ext uri="{FF2B5EF4-FFF2-40B4-BE49-F238E27FC236}">
                <a16:creationId xmlns:a16="http://schemas.microsoft.com/office/drawing/2014/main" id="{9E410916-770E-4770-9BFF-9520C6090547}"/>
              </a:ext>
            </a:extLst>
          </p:cNvPr>
          <p:cNvSpPr txBox="1"/>
          <p:nvPr/>
        </p:nvSpPr>
        <p:spPr>
          <a:xfrm>
            <a:off x="6504902" y="4148296"/>
            <a:ext cx="5136492" cy="954300"/>
          </a:xfrm>
          <a:prstGeom prst="rect">
            <a:avLst/>
          </a:prstGeom>
          <a:noFill/>
        </p:spPr>
        <p:txBody>
          <a:bodyPr wrap="square">
            <a:spAutoFit/>
          </a:bodyPr>
          <a:lstStyle/>
          <a:p>
            <a:pPr marL="380990" indent="-380990" defTabSz="1219170">
              <a:buClr>
                <a:srgbClr val="000000"/>
              </a:buClr>
              <a:buBlip>
                <a:blip r:embed="rId5"/>
              </a:buBlip>
            </a:pPr>
            <a:r>
              <a:rPr lang="en-US" sz="1867" kern="0" dirty="0">
                <a:solidFill>
                  <a:srgbClr val="000000"/>
                </a:solidFill>
                <a:latin typeface="Roboto"/>
                <a:ea typeface="Roboto"/>
                <a:cs typeface="Arial"/>
                <a:sym typeface="Roboto"/>
              </a:rPr>
              <a:t>No Unannounced Visits</a:t>
            </a:r>
          </a:p>
          <a:p>
            <a:pPr marL="380990" indent="-380990" defTabSz="1219170">
              <a:buClr>
                <a:srgbClr val="000000"/>
              </a:buClr>
              <a:buBlip>
                <a:blip r:embed="rId5"/>
              </a:buBlip>
            </a:pPr>
            <a:r>
              <a:rPr lang="en-US" sz="1867" kern="0" dirty="0">
                <a:solidFill>
                  <a:srgbClr val="000000"/>
                </a:solidFill>
                <a:latin typeface="Roboto"/>
                <a:ea typeface="Roboto"/>
                <a:cs typeface="Arial"/>
                <a:sym typeface="Roboto"/>
              </a:rPr>
              <a:t>Increased Risk Exposure to the BD</a:t>
            </a:r>
          </a:p>
          <a:p>
            <a:pPr marL="380990" indent="-380990" defTabSz="1219170">
              <a:buClr>
                <a:srgbClr val="000000"/>
              </a:buClr>
              <a:buBlip>
                <a:blip r:embed="rId5"/>
              </a:buBlip>
            </a:pPr>
            <a:r>
              <a:rPr lang="en-US" sz="1867" kern="0" dirty="0">
                <a:solidFill>
                  <a:srgbClr val="000000"/>
                </a:solidFill>
                <a:latin typeface="Roboto"/>
                <a:ea typeface="Roboto"/>
                <a:cs typeface="Arial"/>
                <a:sym typeface="Roboto"/>
              </a:rPr>
              <a:t>RRs Know You’re Not Visiting</a:t>
            </a:r>
          </a:p>
        </p:txBody>
      </p:sp>
      <p:sp>
        <p:nvSpPr>
          <p:cNvPr id="33" name="TextBox 32">
            <a:extLst>
              <a:ext uri="{FF2B5EF4-FFF2-40B4-BE49-F238E27FC236}">
                <a16:creationId xmlns:a16="http://schemas.microsoft.com/office/drawing/2014/main" id="{F6E7A396-4E29-477F-A394-035308FAB7FF}"/>
              </a:ext>
            </a:extLst>
          </p:cNvPr>
          <p:cNvSpPr txBox="1"/>
          <p:nvPr/>
        </p:nvSpPr>
        <p:spPr>
          <a:xfrm>
            <a:off x="415600" y="6069654"/>
            <a:ext cx="9753600" cy="379656"/>
          </a:xfrm>
          <a:prstGeom prst="rect">
            <a:avLst/>
          </a:prstGeom>
          <a:noFill/>
        </p:spPr>
        <p:txBody>
          <a:bodyPr wrap="square">
            <a:spAutoFit/>
          </a:bodyPr>
          <a:lstStyle/>
          <a:p>
            <a:pPr defTabSz="1219170">
              <a:buClr>
                <a:srgbClr val="000000"/>
              </a:buClr>
            </a:pPr>
            <a:r>
              <a:rPr lang="en-US" sz="1867" b="1" kern="0" dirty="0">
                <a:solidFill>
                  <a:srgbClr val="000000"/>
                </a:solidFill>
                <a:latin typeface="Roboto"/>
                <a:ea typeface="Roboto"/>
                <a:cs typeface="Arial"/>
                <a:sym typeface="Roboto"/>
              </a:rPr>
              <a:t>Accelerated schedule beyond 2021? Do you want to wait 5-6 years to be on-site? </a:t>
            </a:r>
            <a:endParaRPr lang="en-US" sz="1867" b="1" kern="0" dirty="0">
              <a:solidFill>
                <a:srgbClr val="000000"/>
              </a:solidFill>
              <a:latin typeface="Arial"/>
              <a:cs typeface="Arial"/>
              <a:sym typeface="Arial"/>
            </a:endParaRPr>
          </a:p>
        </p:txBody>
      </p:sp>
      <p:sp>
        <p:nvSpPr>
          <p:cNvPr id="35" name="TextBox 34">
            <a:extLst>
              <a:ext uri="{FF2B5EF4-FFF2-40B4-BE49-F238E27FC236}">
                <a16:creationId xmlns:a16="http://schemas.microsoft.com/office/drawing/2014/main" id="{08BF44BB-952B-4FE2-B7BC-989F46299AB8}"/>
              </a:ext>
            </a:extLst>
          </p:cNvPr>
          <p:cNvSpPr txBox="1"/>
          <p:nvPr/>
        </p:nvSpPr>
        <p:spPr>
          <a:xfrm>
            <a:off x="6504902" y="5009595"/>
            <a:ext cx="4652684" cy="666977"/>
          </a:xfrm>
          <a:prstGeom prst="rect">
            <a:avLst/>
          </a:prstGeom>
          <a:noFill/>
        </p:spPr>
        <p:txBody>
          <a:bodyPr wrap="square">
            <a:spAutoFit/>
          </a:bodyPr>
          <a:lstStyle/>
          <a:p>
            <a:pPr marL="380990" lvl="1" indent="-380990" defTabSz="1219170">
              <a:buClr>
                <a:srgbClr val="000000"/>
              </a:buClr>
              <a:buBlip>
                <a:blip r:embed="rId5"/>
              </a:buBlip>
            </a:pPr>
            <a:r>
              <a:rPr lang="en-US" sz="1867" kern="0" dirty="0">
                <a:solidFill>
                  <a:srgbClr val="000000"/>
                </a:solidFill>
                <a:latin typeface="Roboto"/>
                <a:ea typeface="Roboto"/>
                <a:cs typeface="Arial"/>
                <a:sym typeface="Roboto"/>
              </a:rPr>
              <a:t>Increased Potential of Selling Away or Other Violations</a:t>
            </a:r>
          </a:p>
        </p:txBody>
      </p:sp>
    </p:spTree>
    <p:extLst>
      <p:ext uri="{BB962C8B-B14F-4D97-AF65-F5344CB8AC3E}">
        <p14:creationId xmlns:p14="http://schemas.microsoft.com/office/powerpoint/2010/main" val="21131628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83"/>
        <p:cNvGrpSpPr/>
        <p:nvPr/>
      </p:nvGrpSpPr>
      <p:grpSpPr>
        <a:xfrm>
          <a:off x="0" y="0"/>
          <a:ext cx="0" cy="0"/>
          <a:chOff x="0" y="0"/>
          <a:chExt cx="0" cy="0"/>
        </a:xfrm>
      </p:grpSpPr>
      <p:sp>
        <p:nvSpPr>
          <p:cNvPr id="185" name="Google Shape;185;p29"/>
          <p:cNvSpPr txBox="1">
            <a:spLocks noGrp="1"/>
          </p:cNvSpPr>
          <p:nvPr>
            <p:ph type="ctrTitle" idx="4294967295"/>
          </p:nvPr>
        </p:nvSpPr>
        <p:spPr>
          <a:xfrm>
            <a:off x="3080167" y="232733"/>
            <a:ext cx="8696000" cy="697600"/>
          </a:xfrm>
          <a:prstGeom prst="rect">
            <a:avLst/>
          </a:prstGeom>
        </p:spPr>
        <p:txBody>
          <a:bodyPr spcFirstLastPara="1" wrap="square" lIns="121900" tIns="121900" rIns="121900" bIns="121900" anchor="t" anchorCtr="0">
            <a:noAutofit/>
          </a:bodyPr>
          <a:lstStyle/>
          <a:p>
            <a:pPr algn="r"/>
            <a:r>
              <a:rPr lang="en-US" b="1" dirty="0">
                <a:latin typeface="Roboto"/>
                <a:ea typeface="Roboto"/>
                <a:cs typeface="Roboto"/>
                <a:sym typeface="Roboto"/>
              </a:rPr>
              <a:t>Changes in the Wake of Covid-19</a:t>
            </a:r>
            <a:endParaRPr sz="3733" b="1" dirty="0">
              <a:latin typeface="Roboto"/>
              <a:ea typeface="Roboto"/>
              <a:cs typeface="Roboto"/>
              <a:sym typeface="Roboto"/>
            </a:endParaRPr>
          </a:p>
        </p:txBody>
      </p:sp>
      <p:pic>
        <p:nvPicPr>
          <p:cNvPr id="186" name="Google Shape;186;p29"/>
          <p:cNvPicPr preferRelativeResize="0"/>
          <p:nvPr/>
        </p:nvPicPr>
        <p:blipFill>
          <a:blip r:embed="rId4">
            <a:alphaModFix/>
          </a:blip>
          <a:stretch>
            <a:fillRect/>
          </a:stretch>
        </p:blipFill>
        <p:spPr>
          <a:xfrm>
            <a:off x="415601" y="232733"/>
            <a:ext cx="1817900" cy="774200"/>
          </a:xfrm>
          <a:prstGeom prst="rect">
            <a:avLst/>
          </a:prstGeom>
          <a:noFill/>
          <a:ln>
            <a:noFill/>
          </a:ln>
        </p:spPr>
      </p:pic>
      <p:sp>
        <p:nvSpPr>
          <p:cNvPr id="187" name="Google Shape;187;p29"/>
          <p:cNvSpPr txBox="1">
            <a:spLocks noGrp="1"/>
          </p:cNvSpPr>
          <p:nvPr>
            <p:ph type="sldNum" idx="12"/>
          </p:nvPr>
        </p:nvSpPr>
        <p:spPr>
          <a:xfrm>
            <a:off x="11296611" y="6217623"/>
            <a:ext cx="731600" cy="524800"/>
          </a:xfrm>
          <a:prstGeom prst="rect">
            <a:avLst/>
          </a:prstGeom>
        </p:spPr>
        <p:txBody>
          <a:bodyPr spcFirstLastPara="1" wrap="square" lIns="121900" tIns="121900" rIns="121900" bIns="121900" anchor="ctr" anchorCtr="0">
            <a:noAutofit/>
          </a:bodyPr>
          <a:lstStyle/>
          <a:p>
            <a:pPr defTabSz="1219170">
              <a:buClr>
                <a:srgbClr val="000000"/>
              </a:buClr>
            </a:pPr>
            <a:fld id="{00000000-1234-1234-1234-123412341234}" type="slidenum">
              <a:rPr lang="en" kern="0">
                <a:solidFill>
                  <a:srgbClr val="595959"/>
                </a:solidFill>
                <a:latin typeface="Arial"/>
                <a:cs typeface="Arial"/>
                <a:sym typeface="Arial"/>
              </a:rPr>
              <a:pPr defTabSz="1219170">
                <a:buClr>
                  <a:srgbClr val="000000"/>
                </a:buClr>
              </a:pPr>
              <a:t>22</a:t>
            </a:fld>
            <a:endParaRPr kern="0">
              <a:solidFill>
                <a:srgbClr val="595959"/>
              </a:solidFill>
              <a:latin typeface="Arial"/>
              <a:cs typeface="Arial"/>
              <a:sym typeface="Arial"/>
            </a:endParaRPr>
          </a:p>
        </p:txBody>
      </p:sp>
      <p:sp>
        <p:nvSpPr>
          <p:cNvPr id="8" name="Google Shape;184;p29">
            <a:extLst>
              <a:ext uri="{FF2B5EF4-FFF2-40B4-BE49-F238E27FC236}">
                <a16:creationId xmlns:a16="http://schemas.microsoft.com/office/drawing/2014/main" id="{5DFC7D92-BEAE-4F29-BD64-F74D2CC0A13F}"/>
              </a:ext>
            </a:extLst>
          </p:cNvPr>
          <p:cNvSpPr txBox="1">
            <a:spLocks noGrp="1"/>
          </p:cNvSpPr>
          <p:nvPr>
            <p:ph type="body" idx="1"/>
          </p:nvPr>
        </p:nvSpPr>
        <p:spPr>
          <a:xfrm>
            <a:off x="619784" y="1536633"/>
            <a:ext cx="11360800" cy="3972400"/>
          </a:xfrm>
          <a:prstGeom prst="rect">
            <a:avLst/>
          </a:prstGeom>
        </p:spPr>
        <p:txBody>
          <a:bodyPr spcFirstLastPara="1" wrap="square" lIns="121900" tIns="121900" rIns="121900" bIns="121900" anchor="t" anchorCtr="0">
            <a:noAutofit/>
          </a:bodyPr>
          <a:lstStyle/>
          <a:p>
            <a:pPr marL="228594" indent="-228594">
              <a:lnSpc>
                <a:spcPct val="150000"/>
              </a:lnSpc>
              <a:spcBef>
                <a:spcPts val="1600"/>
              </a:spcBef>
              <a:buBlip>
                <a:blip r:embed="rId5"/>
              </a:buBlip>
            </a:pPr>
            <a:r>
              <a:rPr lang="en-US" sz="2133" dirty="0">
                <a:solidFill>
                  <a:srgbClr val="4697FF"/>
                </a:solidFill>
                <a:latin typeface="Roboto"/>
                <a:ea typeface="Roboto"/>
                <a:cs typeface="Roboto"/>
                <a:sym typeface="Roboto"/>
              </a:rPr>
              <a:t>Have you revised your WSPs to reflect remote reviews in 2020/2021?</a:t>
            </a:r>
          </a:p>
          <a:p>
            <a:pPr marL="228594" indent="-228594">
              <a:lnSpc>
                <a:spcPct val="150000"/>
              </a:lnSpc>
              <a:spcBef>
                <a:spcPts val="1600"/>
              </a:spcBef>
              <a:buBlip>
                <a:blip r:embed="rId5"/>
              </a:buBlip>
            </a:pPr>
            <a:r>
              <a:rPr lang="en-US" sz="2133" dirty="0">
                <a:solidFill>
                  <a:srgbClr val="4697FF"/>
                </a:solidFill>
                <a:latin typeface="Roboto"/>
                <a:ea typeface="Roboto"/>
                <a:cs typeface="Roboto"/>
                <a:sym typeface="Roboto"/>
              </a:rPr>
              <a:t>Should you request photos or video footage?</a:t>
            </a:r>
          </a:p>
          <a:p>
            <a:pPr marL="228594" indent="-228594">
              <a:lnSpc>
                <a:spcPct val="150000"/>
              </a:lnSpc>
              <a:spcBef>
                <a:spcPts val="1600"/>
              </a:spcBef>
              <a:buBlip>
                <a:blip r:embed="rId5"/>
              </a:buBlip>
            </a:pPr>
            <a:r>
              <a:rPr lang="en-US" sz="2133" dirty="0">
                <a:solidFill>
                  <a:srgbClr val="4697FF"/>
                </a:solidFill>
                <a:latin typeface="Roboto"/>
                <a:ea typeface="Roboto"/>
                <a:cs typeface="Roboto"/>
                <a:sym typeface="Roboto"/>
              </a:rPr>
              <a:t>Are you modifying your heightened supervision plans?</a:t>
            </a:r>
          </a:p>
          <a:p>
            <a:pPr marL="228594" indent="-228594">
              <a:lnSpc>
                <a:spcPct val="150000"/>
              </a:lnSpc>
              <a:spcBef>
                <a:spcPts val="1600"/>
              </a:spcBef>
              <a:buBlip>
                <a:blip r:embed="rId5"/>
              </a:buBlip>
            </a:pPr>
            <a:r>
              <a:rPr lang="en-US" sz="2133" dirty="0">
                <a:solidFill>
                  <a:srgbClr val="4697FF"/>
                </a:solidFill>
                <a:latin typeface="Roboto"/>
                <a:ea typeface="Roboto"/>
                <a:cs typeface="Roboto"/>
                <a:sym typeface="Roboto"/>
              </a:rPr>
              <a:t>Are your workpapers being securely transmitted? </a:t>
            </a:r>
          </a:p>
          <a:p>
            <a:pPr marL="228594" indent="-228594">
              <a:lnSpc>
                <a:spcPct val="150000"/>
              </a:lnSpc>
              <a:spcBef>
                <a:spcPts val="1600"/>
              </a:spcBef>
              <a:buBlip>
                <a:blip r:embed="rId5"/>
              </a:buBlip>
            </a:pPr>
            <a:r>
              <a:rPr lang="en-US" sz="2133" dirty="0">
                <a:solidFill>
                  <a:srgbClr val="4697FF"/>
                </a:solidFill>
                <a:latin typeface="Roboto"/>
                <a:ea typeface="Roboto"/>
                <a:cs typeface="Roboto"/>
                <a:sym typeface="Roboto"/>
              </a:rPr>
              <a:t>Are you modifying your questionnaire to reflect the exclusion of on-site visits?</a:t>
            </a:r>
          </a:p>
        </p:txBody>
      </p:sp>
    </p:spTree>
    <p:extLst>
      <p:ext uri="{BB962C8B-B14F-4D97-AF65-F5344CB8AC3E}">
        <p14:creationId xmlns:p14="http://schemas.microsoft.com/office/powerpoint/2010/main" val="38886368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83"/>
        <p:cNvGrpSpPr/>
        <p:nvPr/>
      </p:nvGrpSpPr>
      <p:grpSpPr>
        <a:xfrm>
          <a:off x="0" y="0"/>
          <a:ext cx="0" cy="0"/>
          <a:chOff x="0" y="0"/>
          <a:chExt cx="0" cy="0"/>
        </a:xfrm>
      </p:grpSpPr>
      <p:sp>
        <p:nvSpPr>
          <p:cNvPr id="185" name="Google Shape;185;p29"/>
          <p:cNvSpPr txBox="1">
            <a:spLocks noGrp="1"/>
          </p:cNvSpPr>
          <p:nvPr>
            <p:ph type="ctrTitle" idx="4294967295"/>
          </p:nvPr>
        </p:nvSpPr>
        <p:spPr>
          <a:xfrm>
            <a:off x="3080167" y="232733"/>
            <a:ext cx="8696000" cy="697600"/>
          </a:xfrm>
          <a:prstGeom prst="rect">
            <a:avLst/>
          </a:prstGeom>
        </p:spPr>
        <p:txBody>
          <a:bodyPr spcFirstLastPara="1" wrap="square" lIns="121900" tIns="121900" rIns="121900" bIns="121900" anchor="t" anchorCtr="0">
            <a:noAutofit/>
          </a:bodyPr>
          <a:lstStyle/>
          <a:p>
            <a:pPr algn="r"/>
            <a:r>
              <a:rPr lang="en-US" b="1" dirty="0">
                <a:latin typeface="Roboto"/>
                <a:ea typeface="Roboto"/>
                <a:cs typeface="Roboto"/>
                <a:sym typeface="Roboto"/>
              </a:rPr>
              <a:t>Do Remote Reviews Cut Costs?</a:t>
            </a:r>
            <a:endParaRPr sz="3733" b="1" dirty="0">
              <a:latin typeface="Roboto"/>
              <a:ea typeface="Roboto"/>
              <a:cs typeface="Roboto"/>
              <a:sym typeface="Roboto"/>
            </a:endParaRPr>
          </a:p>
        </p:txBody>
      </p:sp>
      <p:pic>
        <p:nvPicPr>
          <p:cNvPr id="186" name="Google Shape;186;p29"/>
          <p:cNvPicPr preferRelativeResize="0"/>
          <p:nvPr/>
        </p:nvPicPr>
        <p:blipFill>
          <a:blip r:embed="rId4">
            <a:alphaModFix/>
          </a:blip>
          <a:stretch>
            <a:fillRect/>
          </a:stretch>
        </p:blipFill>
        <p:spPr>
          <a:xfrm>
            <a:off x="415601" y="232733"/>
            <a:ext cx="1817900" cy="774200"/>
          </a:xfrm>
          <a:prstGeom prst="rect">
            <a:avLst/>
          </a:prstGeom>
          <a:noFill/>
          <a:ln>
            <a:noFill/>
          </a:ln>
        </p:spPr>
      </p:pic>
      <p:sp>
        <p:nvSpPr>
          <p:cNvPr id="187" name="Google Shape;187;p29"/>
          <p:cNvSpPr txBox="1">
            <a:spLocks noGrp="1"/>
          </p:cNvSpPr>
          <p:nvPr>
            <p:ph type="sldNum" idx="12"/>
          </p:nvPr>
        </p:nvSpPr>
        <p:spPr>
          <a:xfrm>
            <a:off x="11296611" y="6217623"/>
            <a:ext cx="731600" cy="524800"/>
          </a:xfrm>
          <a:prstGeom prst="rect">
            <a:avLst/>
          </a:prstGeom>
        </p:spPr>
        <p:txBody>
          <a:bodyPr spcFirstLastPara="1" wrap="square" lIns="121900" tIns="121900" rIns="121900" bIns="121900" anchor="ctr" anchorCtr="0">
            <a:noAutofit/>
          </a:bodyPr>
          <a:lstStyle/>
          <a:p>
            <a:pPr defTabSz="1219170">
              <a:buClr>
                <a:srgbClr val="000000"/>
              </a:buClr>
            </a:pPr>
            <a:fld id="{00000000-1234-1234-1234-123412341234}" type="slidenum">
              <a:rPr lang="en" kern="0">
                <a:solidFill>
                  <a:srgbClr val="595959"/>
                </a:solidFill>
                <a:latin typeface="Arial"/>
                <a:cs typeface="Arial"/>
                <a:sym typeface="Arial"/>
              </a:rPr>
              <a:pPr defTabSz="1219170">
                <a:buClr>
                  <a:srgbClr val="000000"/>
                </a:buClr>
              </a:pPr>
              <a:t>23</a:t>
            </a:fld>
            <a:endParaRPr kern="0">
              <a:solidFill>
                <a:srgbClr val="595959"/>
              </a:solidFill>
              <a:latin typeface="Arial"/>
              <a:cs typeface="Arial"/>
              <a:sym typeface="Arial"/>
            </a:endParaRPr>
          </a:p>
        </p:txBody>
      </p:sp>
      <p:sp>
        <p:nvSpPr>
          <p:cNvPr id="10" name="Google Shape;184;p29">
            <a:extLst>
              <a:ext uri="{FF2B5EF4-FFF2-40B4-BE49-F238E27FC236}">
                <a16:creationId xmlns:a16="http://schemas.microsoft.com/office/drawing/2014/main" id="{5CE47F65-D4E0-4261-B254-9C9D33CF3326}"/>
              </a:ext>
            </a:extLst>
          </p:cNvPr>
          <p:cNvSpPr txBox="1">
            <a:spLocks noGrp="1"/>
          </p:cNvSpPr>
          <p:nvPr>
            <p:ph type="body" idx="1"/>
          </p:nvPr>
        </p:nvSpPr>
        <p:spPr>
          <a:xfrm>
            <a:off x="619784" y="1536634"/>
            <a:ext cx="11360800" cy="2478985"/>
          </a:xfrm>
          <a:prstGeom prst="rect">
            <a:avLst/>
          </a:prstGeom>
        </p:spPr>
        <p:txBody>
          <a:bodyPr spcFirstLastPara="1" wrap="square" lIns="121900" tIns="121900" rIns="121900" bIns="121900" anchor="t" anchorCtr="0">
            <a:noAutofit/>
          </a:bodyPr>
          <a:lstStyle/>
          <a:p>
            <a:pPr marL="228594" indent="-228594">
              <a:lnSpc>
                <a:spcPct val="150000"/>
              </a:lnSpc>
              <a:spcBef>
                <a:spcPts val="1600"/>
              </a:spcBef>
              <a:buBlip>
                <a:blip r:embed="rId5"/>
              </a:buBlip>
            </a:pPr>
            <a:r>
              <a:rPr lang="en-US" sz="2133" dirty="0">
                <a:solidFill>
                  <a:srgbClr val="4697FF"/>
                </a:solidFill>
                <a:latin typeface="Roboto"/>
                <a:ea typeface="Roboto"/>
                <a:cs typeface="Roboto"/>
                <a:sym typeface="Roboto"/>
              </a:rPr>
              <a:t>Heightened supervision plans in 2021?</a:t>
            </a:r>
          </a:p>
          <a:p>
            <a:pPr marL="228594" indent="-228594">
              <a:lnSpc>
                <a:spcPct val="150000"/>
              </a:lnSpc>
              <a:spcBef>
                <a:spcPts val="1600"/>
              </a:spcBef>
              <a:buBlip>
                <a:blip r:embed="rId5"/>
              </a:buBlip>
            </a:pPr>
            <a:r>
              <a:rPr lang="en-US" sz="2133" dirty="0">
                <a:solidFill>
                  <a:srgbClr val="4697FF"/>
                </a:solidFill>
                <a:latin typeface="Roboto"/>
                <a:ea typeface="Roboto"/>
                <a:cs typeface="Roboto"/>
                <a:sym typeface="Roboto"/>
              </a:rPr>
              <a:t>Accelerated number of reviews in 2022?</a:t>
            </a:r>
          </a:p>
          <a:p>
            <a:pPr marL="228594" indent="-228594">
              <a:lnSpc>
                <a:spcPct val="150000"/>
              </a:lnSpc>
              <a:spcBef>
                <a:spcPts val="1600"/>
              </a:spcBef>
              <a:buBlip>
                <a:blip r:embed="rId5"/>
              </a:buBlip>
            </a:pPr>
            <a:r>
              <a:rPr lang="en-US" sz="2133" dirty="0">
                <a:solidFill>
                  <a:srgbClr val="4697FF"/>
                </a:solidFill>
                <a:latin typeface="Roboto"/>
                <a:ea typeface="Roboto"/>
                <a:cs typeface="Roboto"/>
                <a:sym typeface="Roboto"/>
              </a:rPr>
              <a:t>Accelerated percentage of unannounced visits in 2022?</a:t>
            </a:r>
          </a:p>
          <a:p>
            <a:pPr marL="228594" indent="-228594">
              <a:lnSpc>
                <a:spcPct val="150000"/>
              </a:lnSpc>
              <a:spcBef>
                <a:spcPts val="1600"/>
              </a:spcBef>
              <a:buBlip>
                <a:blip r:embed="rId5"/>
              </a:buBlip>
            </a:pPr>
            <a:r>
              <a:rPr lang="en-US" sz="2133" dirty="0">
                <a:solidFill>
                  <a:srgbClr val="4697FF"/>
                </a:solidFill>
                <a:latin typeface="Roboto"/>
                <a:ea typeface="Roboto"/>
                <a:cs typeface="Roboto"/>
                <a:sym typeface="Roboto"/>
              </a:rPr>
              <a:t>Risk-based schedule?</a:t>
            </a:r>
          </a:p>
          <a:p>
            <a:pPr marL="0" indent="0">
              <a:lnSpc>
                <a:spcPct val="150000"/>
              </a:lnSpc>
              <a:spcBef>
                <a:spcPts val="1600"/>
              </a:spcBef>
              <a:buNone/>
            </a:pPr>
            <a:endParaRPr lang="en-US" sz="2133" dirty="0">
              <a:solidFill>
                <a:srgbClr val="4697FF"/>
              </a:solidFill>
              <a:latin typeface="Roboto"/>
              <a:ea typeface="Roboto"/>
              <a:cs typeface="Roboto"/>
              <a:sym typeface="Roboto"/>
            </a:endParaRPr>
          </a:p>
          <a:p>
            <a:pPr marL="0" indent="0">
              <a:lnSpc>
                <a:spcPct val="150000"/>
              </a:lnSpc>
              <a:spcBef>
                <a:spcPts val="1600"/>
              </a:spcBef>
              <a:buNone/>
            </a:pPr>
            <a:endParaRPr lang="en-US" sz="2133" dirty="0">
              <a:solidFill>
                <a:srgbClr val="4697FF"/>
              </a:solidFill>
              <a:latin typeface="Roboto"/>
              <a:ea typeface="Roboto"/>
              <a:cs typeface="Roboto"/>
              <a:sym typeface="Roboto"/>
            </a:endParaRPr>
          </a:p>
          <a:p>
            <a:pPr marL="0" indent="0">
              <a:lnSpc>
                <a:spcPct val="150000"/>
              </a:lnSpc>
              <a:spcBef>
                <a:spcPts val="1600"/>
              </a:spcBef>
              <a:buNone/>
            </a:pPr>
            <a:r>
              <a:rPr lang="en-US" sz="1600" dirty="0">
                <a:solidFill>
                  <a:schemeClr val="dk1"/>
                </a:solidFill>
                <a:latin typeface="Roboto"/>
                <a:ea typeface="Roboto"/>
                <a:cs typeface="Roboto"/>
                <a:sym typeface="Roboto"/>
              </a:rPr>
              <a:t>            </a:t>
            </a:r>
            <a:endParaRPr sz="1600" dirty="0">
              <a:solidFill>
                <a:schemeClr val="dk1"/>
              </a:solidFill>
              <a:latin typeface="Roboto"/>
              <a:ea typeface="Roboto"/>
              <a:cs typeface="Roboto"/>
              <a:sym typeface="Roboto"/>
            </a:endParaRPr>
          </a:p>
        </p:txBody>
      </p:sp>
    </p:spTree>
    <p:extLst>
      <p:ext uri="{BB962C8B-B14F-4D97-AF65-F5344CB8AC3E}">
        <p14:creationId xmlns:p14="http://schemas.microsoft.com/office/powerpoint/2010/main" val="9645076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lum/>
          </a:blip>
          <a:srcRect/>
          <a:stretch>
            <a:fillRect t="-23000"/>
          </a:stretch>
        </a:blipFill>
        <a:effectLst/>
      </p:bgPr>
    </p:bg>
    <p:spTree>
      <p:nvGrpSpPr>
        <p:cNvPr id="1" name="Shape 191"/>
        <p:cNvGrpSpPr/>
        <p:nvPr/>
      </p:nvGrpSpPr>
      <p:grpSpPr>
        <a:xfrm>
          <a:off x="0" y="0"/>
          <a:ext cx="0" cy="0"/>
          <a:chOff x="0" y="0"/>
          <a:chExt cx="0" cy="0"/>
        </a:xfrm>
      </p:grpSpPr>
      <p:sp>
        <p:nvSpPr>
          <p:cNvPr id="192" name="Google Shape;192;p30"/>
          <p:cNvSpPr txBox="1">
            <a:spLocks noGrp="1"/>
          </p:cNvSpPr>
          <p:nvPr>
            <p:ph type="ctrTitle"/>
          </p:nvPr>
        </p:nvSpPr>
        <p:spPr>
          <a:xfrm>
            <a:off x="3276000" y="1241099"/>
            <a:ext cx="5640000" cy="1179200"/>
          </a:xfrm>
          <a:prstGeom prst="rect">
            <a:avLst/>
          </a:prstGeom>
          <a:effectLst>
            <a:outerShdw blurRad="57150" dist="38100" dir="5400000" algn="bl" rotWithShape="0">
              <a:srgbClr val="000000">
                <a:alpha val="62000"/>
              </a:srgbClr>
            </a:outerShdw>
          </a:effectLst>
        </p:spPr>
        <p:txBody>
          <a:bodyPr spcFirstLastPara="1" wrap="square" lIns="121900" tIns="121900" rIns="121900" bIns="121900" anchor="b" anchorCtr="0">
            <a:noAutofit/>
          </a:bodyPr>
          <a:lstStyle/>
          <a:p>
            <a:r>
              <a:rPr lang="en" sz="6667" dirty="0">
                <a:solidFill>
                  <a:srgbClr val="FFFFFF"/>
                </a:solidFill>
                <a:latin typeface="Roboto Black"/>
                <a:ea typeface="Roboto Black"/>
                <a:cs typeface="Roboto Black"/>
                <a:sym typeface="Roboto Black"/>
              </a:rPr>
              <a:t>THANK YOU.</a:t>
            </a:r>
            <a:endParaRPr sz="6667" dirty="0">
              <a:solidFill>
                <a:srgbClr val="FFFFFF"/>
              </a:solidFill>
              <a:latin typeface="Roboto Black"/>
              <a:ea typeface="Roboto Black"/>
              <a:cs typeface="Roboto Black"/>
              <a:sym typeface="Roboto Black"/>
            </a:endParaRPr>
          </a:p>
        </p:txBody>
      </p:sp>
      <p:pic>
        <p:nvPicPr>
          <p:cNvPr id="193" name="Google Shape;193;p30"/>
          <p:cNvPicPr preferRelativeResize="0"/>
          <p:nvPr/>
        </p:nvPicPr>
        <p:blipFill>
          <a:blip r:embed="rId4">
            <a:alphaModFix/>
          </a:blip>
          <a:stretch>
            <a:fillRect/>
          </a:stretch>
        </p:blipFill>
        <p:spPr>
          <a:xfrm>
            <a:off x="4741256" y="3890588"/>
            <a:ext cx="2709489" cy="1153889"/>
          </a:xfrm>
          <a:prstGeom prst="rect">
            <a:avLst/>
          </a:prstGeom>
          <a:noFill/>
          <a:ln>
            <a:noFill/>
          </a:ln>
        </p:spPr>
      </p:pic>
      <p:sp>
        <p:nvSpPr>
          <p:cNvPr id="194" name="Google Shape;194;p30"/>
          <p:cNvSpPr txBox="1">
            <a:spLocks noGrp="1"/>
          </p:cNvSpPr>
          <p:nvPr>
            <p:ph type="ctrTitle"/>
          </p:nvPr>
        </p:nvSpPr>
        <p:spPr>
          <a:xfrm>
            <a:off x="0" y="5230821"/>
            <a:ext cx="12192000" cy="365200"/>
          </a:xfrm>
          <a:prstGeom prst="rect">
            <a:avLst/>
          </a:prstGeom>
        </p:spPr>
        <p:txBody>
          <a:bodyPr spcFirstLastPara="1" wrap="square" lIns="121900" tIns="121900" rIns="121900" bIns="121900" anchor="t" anchorCtr="0">
            <a:noAutofit/>
          </a:bodyPr>
          <a:lstStyle/>
          <a:p>
            <a:r>
              <a:rPr lang="en" sz="2667" b="1" dirty="0">
                <a:solidFill>
                  <a:schemeClr val="accent1"/>
                </a:solidFill>
                <a:latin typeface="Roboto"/>
                <a:ea typeface="Roboto"/>
                <a:cs typeface="Roboto"/>
                <a:sym typeface="Roboto"/>
              </a:rPr>
              <a:t>Sander J. Ressler    </a:t>
            </a:r>
            <a:r>
              <a:rPr lang="en" sz="2667" dirty="0"/>
              <a:t>303-594-8237   |   sander@eefirms.com</a:t>
            </a:r>
            <a:endParaRPr sz="2667" b="1" dirty="0">
              <a:solidFill>
                <a:schemeClr val="accent1"/>
              </a:solidFill>
              <a:latin typeface="Roboto"/>
              <a:ea typeface="Roboto"/>
              <a:cs typeface="Roboto"/>
              <a:sym typeface="Roboto"/>
            </a:endParaRPr>
          </a:p>
        </p:txBody>
      </p:sp>
      <p:sp>
        <p:nvSpPr>
          <p:cNvPr id="5" name="Google Shape;194;p30">
            <a:extLst>
              <a:ext uri="{FF2B5EF4-FFF2-40B4-BE49-F238E27FC236}">
                <a16:creationId xmlns:a16="http://schemas.microsoft.com/office/drawing/2014/main" id="{AC30E982-3D4A-4125-A8FE-129DC04DFB53}"/>
              </a:ext>
            </a:extLst>
          </p:cNvPr>
          <p:cNvSpPr txBox="1">
            <a:spLocks/>
          </p:cNvSpPr>
          <p:nvPr/>
        </p:nvSpPr>
        <p:spPr>
          <a:xfrm>
            <a:off x="396843" y="5786175"/>
            <a:ext cx="11078523" cy="3652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1pPr>
            <a:lvl2pPr marR="0" lvl="1"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9pPr>
          </a:lstStyle>
          <a:p>
            <a:pPr defTabSz="1219170">
              <a:buClr>
                <a:srgbClr val="000000"/>
              </a:buClr>
            </a:pPr>
            <a:r>
              <a:rPr lang="en-US" sz="2667" b="1" kern="0" dirty="0">
                <a:solidFill>
                  <a:srgbClr val="FFAB40"/>
                </a:solidFill>
                <a:latin typeface="Roboto"/>
                <a:ea typeface="Roboto"/>
                <a:cs typeface="Roboto"/>
                <a:sym typeface="Roboto"/>
              </a:rPr>
              <a:t>Beth C. Barak 	      </a:t>
            </a:r>
            <a:r>
              <a:rPr lang="en-US" sz="2667" kern="0" dirty="0">
                <a:solidFill>
                  <a:srgbClr val="000000"/>
                </a:solidFill>
              </a:rPr>
              <a:t>646-981-8034   |   beth@eefirms.com</a:t>
            </a:r>
            <a:endParaRPr lang="en-US" sz="2667" b="1" kern="0" dirty="0">
              <a:solidFill>
                <a:srgbClr val="FFAB40"/>
              </a:solidFill>
              <a:latin typeface="Roboto"/>
              <a:ea typeface="Roboto"/>
              <a:cs typeface="Roboto"/>
              <a:sym typeface="Roboto"/>
            </a:endParaRPr>
          </a:p>
        </p:txBody>
      </p:sp>
    </p:spTree>
    <p:extLst>
      <p:ext uri="{BB962C8B-B14F-4D97-AF65-F5344CB8AC3E}">
        <p14:creationId xmlns:p14="http://schemas.microsoft.com/office/powerpoint/2010/main" val="33185998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r="28624"/>
          <a:stretch/>
        </p:blipFill>
        <p:spPr>
          <a:xfrm>
            <a:off x="0" y="0"/>
            <a:ext cx="12183035" cy="6858000"/>
          </a:xfrm>
          <a:prstGeom prst="rect">
            <a:avLst/>
          </a:prstGeom>
        </p:spPr>
      </p:pic>
      <p:sp>
        <p:nvSpPr>
          <p:cNvPr id="11" name="Rectangle 10"/>
          <p:cNvSpPr/>
          <p:nvPr/>
        </p:nvSpPr>
        <p:spPr>
          <a:xfrm>
            <a:off x="0" y="0"/>
            <a:ext cx="12192001" cy="6858000"/>
          </a:xfrm>
          <a:prstGeom prst="rect">
            <a:avLst/>
          </a:prstGeom>
          <a:solidFill>
            <a:srgbClr val="000000">
              <a:alpha val="8392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95000"/>
                  <a:lumOff val="5000"/>
                </a:schemeClr>
              </a:solidFill>
            </a:endParaRPr>
          </a:p>
        </p:txBody>
      </p:sp>
      <p:sp>
        <p:nvSpPr>
          <p:cNvPr id="10" name="Title 1"/>
          <p:cNvSpPr txBox="1">
            <a:spLocks/>
          </p:cNvSpPr>
          <p:nvPr/>
        </p:nvSpPr>
        <p:spPr>
          <a:xfrm>
            <a:off x="1156786" y="4268501"/>
            <a:ext cx="9104150" cy="1837002"/>
          </a:xfrm>
          <a:prstGeom prst="rect">
            <a:avLst/>
          </a:prstGeom>
          <a:noFill/>
          <a:ln>
            <a:noFill/>
          </a:ln>
        </p:spPr>
        <p:txBody>
          <a:bodyPr vert="horz" lIns="182880" tIns="137160" rIns="91440" bIns="45720" rtlCol="0" anchor="t" anchorCtr="0">
            <a:noAutofit/>
          </a:bodyPr>
          <a:lstStyle>
            <a:lvl1pPr algn="l" defTabSz="685800" rtl="0" eaLnBrk="1" latinLnBrk="0" hangingPunct="1">
              <a:lnSpc>
                <a:spcPct val="90000"/>
              </a:lnSpc>
              <a:spcBef>
                <a:spcPct val="0"/>
              </a:spcBef>
              <a:buNone/>
              <a:defRPr sz="2400" b="1" kern="1200">
                <a:solidFill>
                  <a:schemeClr val="accent1"/>
                </a:solidFill>
                <a:latin typeface="Calibri" panose="020F0502020204030204" pitchFamily="34" charset="0"/>
                <a:ea typeface="+mj-ea"/>
                <a:cs typeface="Calibri" panose="020F0502020204030204" pitchFamily="34" charset="0"/>
              </a:defRPr>
            </a:lvl1pPr>
          </a:lstStyle>
          <a:p>
            <a:r>
              <a:rPr lang="en-US" sz="4000" dirty="0" smtClean="0">
                <a:solidFill>
                  <a:schemeClr val="bg1">
                    <a:lumMod val="95000"/>
                  </a:schemeClr>
                </a:solidFill>
                <a:latin typeface="Open Sans" panose="020B0606030504020204" pitchFamily="34" charset="0"/>
                <a:ea typeface="Open Sans" panose="020B0606030504020204" pitchFamily="34" charset="0"/>
                <a:cs typeface="Open Sans" panose="020B0606030504020204" pitchFamily="34" charset="0"/>
              </a:rPr>
              <a:t>RegEd Branch Audit Management</a:t>
            </a:r>
          </a:p>
          <a:p>
            <a:endParaRPr lang="en-US" sz="1800" b="0" dirty="0">
              <a:solidFill>
                <a:schemeClr val="bg1"/>
              </a:solidFill>
              <a:latin typeface="Arial" panose="020B0604020202020204" pitchFamily="34" charset="0"/>
              <a:cs typeface="Arial" panose="020B0604020202020204" pitchFamily="34" charset="0"/>
            </a:endParaRPr>
          </a:p>
          <a:p>
            <a:r>
              <a:rPr lang="en-US" sz="3200" b="0"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Solution Overview</a:t>
            </a:r>
            <a:endParaRPr lang="en-US" sz="3200" b="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60936" y="461238"/>
            <a:ext cx="1287376" cy="384374"/>
          </a:xfrm>
          <a:prstGeom prst="rect">
            <a:avLst/>
          </a:prstGeom>
        </p:spPr>
      </p:pic>
    </p:spTree>
    <p:extLst>
      <p:ext uri="{BB962C8B-B14F-4D97-AF65-F5344CB8AC3E}">
        <p14:creationId xmlns:p14="http://schemas.microsoft.com/office/powerpoint/2010/main" val="3758805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pPr algn="l"/>
            <a:r>
              <a:rPr lang="en-US" sz="2400" dirty="0" smtClean="0"/>
              <a:t>Enterprise </a:t>
            </a:r>
            <a:r>
              <a:rPr lang="en-US" dirty="0" smtClean="0"/>
              <a:t>Audit Management</a:t>
            </a:r>
            <a:endParaRPr lang="en-US" sz="2400" dirty="0"/>
          </a:p>
        </p:txBody>
      </p:sp>
      <p:sp>
        <p:nvSpPr>
          <p:cNvPr id="6" name="Content Placeholder 8"/>
          <p:cNvSpPr>
            <a:spLocks noGrp="1"/>
          </p:cNvSpPr>
          <p:nvPr>
            <p:ph idx="1"/>
          </p:nvPr>
        </p:nvSpPr>
        <p:spPr>
          <a:xfrm>
            <a:off x="4847567" y="2241863"/>
            <a:ext cx="6341802" cy="2522642"/>
          </a:xfrm>
        </p:spPr>
        <p:txBody>
          <a:bodyPr/>
          <a:lstStyle/>
          <a:p>
            <a:pPr marL="0" indent="0">
              <a:spcAft>
                <a:spcPts val="1200"/>
              </a:spcAft>
              <a:buNone/>
            </a:pPr>
            <a:r>
              <a:rPr lang="en-US" b="1" dirty="0">
                <a:latin typeface="Open Sans" panose="020B0606030504020204" pitchFamily="34" charset="0"/>
                <a:ea typeface="Open Sans" panose="020B0606030504020204" pitchFamily="34" charset="0"/>
                <a:cs typeface="Open Sans" panose="020B0606030504020204" pitchFamily="34" charset="0"/>
              </a:rPr>
              <a:t>RegEd’s Enterprise </a:t>
            </a:r>
            <a:r>
              <a:rPr lang="en-US" b="1" dirty="0" smtClean="0">
                <a:latin typeface="Open Sans" panose="020B0606030504020204" pitchFamily="34" charset="0"/>
                <a:ea typeface="Open Sans" panose="020B0606030504020204" pitchFamily="34" charset="0"/>
                <a:cs typeface="Open Sans" panose="020B0606030504020204" pitchFamily="34" charset="0"/>
              </a:rPr>
              <a:t>Audit Management Solution </a:t>
            </a:r>
            <a:endParaRPr lang="en-US" b="1" dirty="0">
              <a:latin typeface="Open Sans" panose="020B0606030504020204" pitchFamily="34" charset="0"/>
              <a:ea typeface="Open Sans" panose="020B0606030504020204" pitchFamily="34" charset="0"/>
              <a:cs typeface="Open Sans" panose="020B0606030504020204" pitchFamily="34" charset="0"/>
            </a:endParaRPr>
          </a:p>
          <a:p>
            <a:pPr marL="0" indent="0">
              <a:spcAft>
                <a:spcPts val="1200"/>
              </a:spcAft>
              <a:buNone/>
            </a:pPr>
            <a:r>
              <a:rPr lang="en-US" sz="2000" dirty="0" smtClean="0"/>
              <a:t>The </a:t>
            </a:r>
            <a:r>
              <a:rPr lang="en-US" sz="2000" dirty="0"/>
              <a:t>industry-leading </a:t>
            </a:r>
            <a:r>
              <a:rPr lang="en-US" sz="2000" dirty="0" smtClean="0"/>
              <a:t>solution </a:t>
            </a:r>
            <a:r>
              <a:rPr lang="en-US" sz="2000" dirty="0"/>
              <a:t>that systematizes end-to-end management of a firms’ branch supervisory and inspection program, from planning to </a:t>
            </a:r>
            <a:r>
              <a:rPr lang="en-US" sz="2000" dirty="0" smtClean="0"/>
              <a:t>execution and reporting</a:t>
            </a:r>
            <a:r>
              <a:rPr lang="en-US" sz="2000" dirty="0"/>
              <a:t>, using advanced automation tools </a:t>
            </a:r>
            <a:r>
              <a:rPr lang="en-US" sz="2000" dirty="0" smtClean="0"/>
              <a:t>and configurable workflows.</a:t>
            </a:r>
            <a:endParaRPr lang="en-US" sz="20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lvl="2"/>
            <a:endParaRPr lang="en-US" sz="21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7" name="Image" descr="Image"/>
          <p:cNvPicPr>
            <a:picLocks noChangeAspect="1"/>
          </p:cNvPicPr>
          <p:nvPr/>
        </p:nvPicPr>
        <p:blipFill>
          <a:blip r:embed="rId3">
            <a:extLst/>
          </a:blip>
          <a:stretch>
            <a:fillRect/>
          </a:stretch>
        </p:blipFill>
        <p:spPr>
          <a:xfrm>
            <a:off x="1119878" y="1794188"/>
            <a:ext cx="3327639" cy="2593631"/>
          </a:xfrm>
          <a:prstGeom prst="rect">
            <a:avLst/>
          </a:prstGeom>
          <a:ln w="12700">
            <a:miter lim="400000"/>
          </a:ln>
          <a:effectLst>
            <a:reflection stA="50000" endPos="40000" dir="5400000" sy="-100000" algn="bl" rotWithShape="0"/>
          </a:effectLst>
        </p:spPr>
      </p:pic>
    </p:spTree>
    <p:extLst>
      <p:ext uri="{BB962C8B-B14F-4D97-AF65-F5344CB8AC3E}">
        <p14:creationId xmlns:p14="http://schemas.microsoft.com/office/powerpoint/2010/main" val="2777390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pPr algn="l"/>
            <a:r>
              <a:rPr lang="en-US" sz="2400" dirty="0" smtClean="0"/>
              <a:t>Enterprise </a:t>
            </a:r>
            <a:r>
              <a:rPr lang="en-US" dirty="0" smtClean="0"/>
              <a:t>Audit Management</a:t>
            </a:r>
            <a:endParaRPr lang="en-US" sz="2400" dirty="0"/>
          </a:p>
        </p:txBody>
      </p:sp>
      <p:sp>
        <p:nvSpPr>
          <p:cNvPr id="9" name="Content Placeholder 8"/>
          <p:cNvSpPr>
            <a:spLocks noGrp="1"/>
          </p:cNvSpPr>
          <p:nvPr>
            <p:ph idx="1"/>
          </p:nvPr>
        </p:nvSpPr>
        <p:spPr>
          <a:xfrm>
            <a:off x="1197117" y="1771927"/>
            <a:ext cx="6341802" cy="457955"/>
          </a:xfrm>
        </p:spPr>
        <p:txBody>
          <a:bodyPr/>
          <a:lstStyle/>
          <a:p>
            <a:pPr marL="0" indent="0">
              <a:spcAft>
                <a:spcPts val="1200"/>
              </a:spcAft>
              <a:buNone/>
            </a:pPr>
            <a:r>
              <a:rPr lang="en-US" b="1" dirty="0" smtClean="0">
                <a:latin typeface="Open Sans" panose="020B0606030504020204" pitchFamily="34" charset="0"/>
                <a:ea typeface="Open Sans" panose="020B0606030504020204" pitchFamily="34" charset="0"/>
                <a:cs typeface="Open Sans" panose="020B0606030504020204" pitchFamily="34" charset="0"/>
              </a:rPr>
              <a:t>Typical Branch Audit Workflow:</a:t>
            </a:r>
            <a:endParaRPr lang="en-US" b="1" dirty="0" smtClean="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lvl="2"/>
            <a:endParaRPr lang="en-US" sz="24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 name="Oval 9"/>
          <p:cNvSpPr/>
          <p:nvPr/>
        </p:nvSpPr>
        <p:spPr>
          <a:xfrm rot="10800000">
            <a:off x="2289875" y="3518995"/>
            <a:ext cx="120275" cy="120307"/>
          </a:xfrm>
          <a:prstGeom prst="ellipse">
            <a:avLst/>
          </a:prstGeom>
          <a:solidFill>
            <a:srgbClr val="FFC000"/>
          </a:solidFill>
          <a:ln w="12700" cap="flat" cmpd="sng" algn="ctr">
            <a:noFill/>
            <a:prstDash val="solid"/>
            <a:miter lim="800000"/>
          </a:ln>
          <a:effectLst/>
        </p:spPr>
        <p:txBody>
          <a:bodyPr rtlCol="1" anchor="ctr"/>
          <a:lstStyle/>
          <a:p>
            <a:pPr algn="ctr" defTabSz="685846">
              <a:defRPr/>
            </a:pPr>
            <a:endParaRPr lang="x-none" sz="1100" kern="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endParaRPr>
          </a:p>
        </p:txBody>
      </p:sp>
      <p:cxnSp>
        <p:nvCxnSpPr>
          <p:cNvPr id="11" name="Straight Connector 10"/>
          <p:cNvCxnSpPr/>
          <p:nvPr/>
        </p:nvCxnSpPr>
        <p:spPr>
          <a:xfrm>
            <a:off x="2342392" y="3662625"/>
            <a:ext cx="0" cy="274320"/>
          </a:xfrm>
          <a:prstGeom prst="line">
            <a:avLst/>
          </a:prstGeom>
          <a:noFill/>
          <a:ln w="6350" cap="rnd" cmpd="sng" algn="ctr">
            <a:solidFill>
              <a:schemeClr val="bg1">
                <a:lumMod val="75000"/>
              </a:schemeClr>
            </a:solidFill>
            <a:prstDash val="dash"/>
            <a:round/>
          </a:ln>
          <a:effectLst/>
        </p:spPr>
      </p:cxnSp>
      <p:sp>
        <p:nvSpPr>
          <p:cNvPr id="12" name="Oval 11"/>
          <p:cNvSpPr/>
          <p:nvPr/>
        </p:nvSpPr>
        <p:spPr>
          <a:xfrm rot="10800000">
            <a:off x="9557547" y="3518995"/>
            <a:ext cx="120275" cy="120307"/>
          </a:xfrm>
          <a:prstGeom prst="ellipse">
            <a:avLst/>
          </a:prstGeom>
          <a:solidFill>
            <a:srgbClr val="00B0F0"/>
          </a:solidFill>
          <a:ln>
            <a:noFill/>
          </a:ln>
          <a:effectLst/>
        </p:spPr>
        <p:txBody>
          <a:bodyPr lIns="14288" tIns="14288" rIns="14288" bIns="14288" anchor="ctr"/>
          <a:lstStyle/>
          <a:p>
            <a:pPr defTabSz="171462"/>
            <a:endParaRPr lang="x-none" sz="1000" kern="0" dirty="0">
              <a:solidFill>
                <a:schemeClr val="tx1">
                  <a:lumMod val="75000"/>
                  <a:lumOff val="25000"/>
                </a:schemeClr>
              </a:solidFill>
              <a:effectLst>
                <a:outerShdw blurRad="38100" dist="38100" dir="2700000" algn="tl">
                  <a:srgbClr val="000000"/>
                </a:outerShdw>
              </a:effectLst>
              <a:latin typeface="Open Sans" panose="020B0606030504020204" pitchFamily="34" charset="0"/>
              <a:ea typeface="Open Sans" panose="020B0606030504020204" pitchFamily="34" charset="0"/>
              <a:cs typeface="Open Sans" panose="020B0606030504020204" pitchFamily="34" charset="0"/>
            </a:endParaRPr>
          </a:p>
        </p:txBody>
      </p:sp>
      <p:cxnSp>
        <p:nvCxnSpPr>
          <p:cNvPr id="13" name="Straight Connector 12"/>
          <p:cNvCxnSpPr/>
          <p:nvPr/>
        </p:nvCxnSpPr>
        <p:spPr>
          <a:xfrm>
            <a:off x="9610064" y="3662625"/>
            <a:ext cx="0" cy="274320"/>
          </a:xfrm>
          <a:prstGeom prst="line">
            <a:avLst/>
          </a:prstGeom>
          <a:noFill/>
          <a:ln w="6350" cap="rnd" cmpd="sng" algn="ctr">
            <a:solidFill>
              <a:schemeClr val="bg1">
                <a:lumMod val="75000"/>
              </a:schemeClr>
            </a:solidFill>
            <a:prstDash val="dash"/>
            <a:round/>
          </a:ln>
          <a:effectLst/>
        </p:spPr>
      </p:cxnSp>
      <p:sp>
        <p:nvSpPr>
          <p:cNvPr id="14" name="Oval 13"/>
          <p:cNvSpPr/>
          <p:nvPr/>
        </p:nvSpPr>
        <p:spPr>
          <a:xfrm rot="10800000">
            <a:off x="5781493" y="3518995"/>
            <a:ext cx="120275" cy="120307"/>
          </a:xfrm>
          <a:prstGeom prst="ellipse">
            <a:avLst/>
          </a:prstGeom>
          <a:solidFill>
            <a:srgbClr val="92D050"/>
          </a:solidFill>
          <a:ln w="12700" cap="flat" cmpd="sng" algn="ctr">
            <a:noFill/>
            <a:prstDash val="solid"/>
            <a:miter lim="800000"/>
          </a:ln>
          <a:effectLst/>
        </p:spPr>
        <p:txBody>
          <a:bodyPr rtlCol="1" anchor="ctr"/>
          <a:lstStyle/>
          <a:p>
            <a:pPr algn="ctr" defTabSz="685846">
              <a:defRPr/>
            </a:pPr>
            <a:endParaRPr lang="x-none" sz="1100" kern="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endParaRPr>
          </a:p>
        </p:txBody>
      </p:sp>
      <p:cxnSp>
        <p:nvCxnSpPr>
          <p:cNvPr id="15" name="Straight Connector 14"/>
          <p:cNvCxnSpPr/>
          <p:nvPr/>
        </p:nvCxnSpPr>
        <p:spPr>
          <a:xfrm>
            <a:off x="5841311" y="3662625"/>
            <a:ext cx="0" cy="274320"/>
          </a:xfrm>
          <a:prstGeom prst="line">
            <a:avLst/>
          </a:prstGeom>
          <a:noFill/>
          <a:ln w="6350" cap="rnd" cmpd="sng" algn="ctr">
            <a:solidFill>
              <a:schemeClr val="bg1">
                <a:lumMod val="75000"/>
              </a:schemeClr>
            </a:solidFill>
            <a:prstDash val="dash"/>
            <a:round/>
          </a:ln>
          <a:effectLst/>
        </p:spPr>
      </p:cxnSp>
      <p:sp>
        <p:nvSpPr>
          <p:cNvPr id="16" name="Text Placeholder 3"/>
          <p:cNvSpPr txBox="1">
            <a:spLocks/>
          </p:cNvSpPr>
          <p:nvPr/>
        </p:nvSpPr>
        <p:spPr>
          <a:xfrm>
            <a:off x="4255496" y="2503493"/>
            <a:ext cx="3171630" cy="926234"/>
          </a:xfrm>
          <a:prstGeom prst="rect">
            <a:avLst/>
          </a:prstGeom>
        </p:spPr>
        <p:txBody>
          <a:bodyPr/>
          <a:lstStyle>
            <a:lvl1pPr marL="0" indent="0" algn="l" defTabSz="457200" rtl="0" eaLnBrk="1" latinLnBrk="0" hangingPunct="1">
              <a:spcBef>
                <a:spcPct val="20000"/>
              </a:spcBef>
              <a:buFont typeface="Arial" panose="020B0604020202020204" pitchFamily="34" charset="0"/>
              <a:buNone/>
              <a:defRPr lang="en-US" sz="1800" b="1" kern="0" dirty="0" smtClean="0">
                <a:solidFill>
                  <a:schemeClr val="tx1"/>
                </a:solidFill>
                <a:latin typeface="+mn-lt"/>
                <a:ea typeface="Open Sans" panose="020B0606030504020204" pitchFamily="34" charset="0"/>
                <a:cs typeface="Open Sans" panose="020B0606030504020204" pitchFamily="34" charset="0"/>
              </a:defRPr>
            </a:lvl1pPr>
            <a:lvl2pPr marL="457200" indent="0" algn="l" defTabSz="457200" rtl="0" eaLnBrk="1" latinLnBrk="0" hangingPunct="1">
              <a:spcBef>
                <a:spcPct val="20000"/>
              </a:spcBef>
              <a:buFont typeface="Arial"/>
              <a:buNone/>
              <a:defRPr sz="28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en-US" sz="2400" dirty="0" smtClean="0">
                <a:solidFill>
                  <a:srgbClr val="92D050"/>
                </a:solidFill>
                <a:latin typeface="Open Sans" panose="020B0606030504020204" pitchFamily="34" charset="0"/>
              </a:rPr>
              <a:t>Day-of</a:t>
            </a:r>
          </a:p>
          <a:p>
            <a:pPr algn="ctr"/>
            <a:r>
              <a:rPr lang="en-US" sz="2000" b="0" dirty="0" smtClean="0">
                <a:solidFill>
                  <a:schemeClr val="tx1">
                    <a:lumMod val="65000"/>
                    <a:lumOff val="35000"/>
                  </a:schemeClr>
                </a:solidFill>
                <a:latin typeface="Open Sans" panose="020B0606030504020204" pitchFamily="34" charset="0"/>
              </a:rPr>
              <a:t>Survey, Inspect, Collect</a:t>
            </a:r>
            <a:endParaRPr lang="en-US" sz="2000" b="0" dirty="0">
              <a:solidFill>
                <a:schemeClr val="tx1">
                  <a:lumMod val="65000"/>
                  <a:lumOff val="35000"/>
                </a:schemeClr>
              </a:solidFill>
              <a:latin typeface="Open Sans" panose="020B0606030504020204" pitchFamily="34" charset="0"/>
            </a:endParaRPr>
          </a:p>
        </p:txBody>
      </p:sp>
      <p:sp>
        <p:nvSpPr>
          <p:cNvPr id="17" name="Text Placeholder 3"/>
          <p:cNvSpPr txBox="1">
            <a:spLocks/>
          </p:cNvSpPr>
          <p:nvPr/>
        </p:nvSpPr>
        <p:spPr>
          <a:xfrm>
            <a:off x="8024249" y="2503493"/>
            <a:ext cx="3171630" cy="926234"/>
          </a:xfrm>
          <a:prstGeom prst="rect">
            <a:avLst/>
          </a:prstGeom>
        </p:spPr>
        <p:txBody>
          <a:bodyPr/>
          <a:lstStyle>
            <a:lvl1pPr marL="0" indent="0" algn="l" defTabSz="457200" rtl="0" eaLnBrk="1" latinLnBrk="0" hangingPunct="1">
              <a:spcBef>
                <a:spcPct val="20000"/>
              </a:spcBef>
              <a:buFont typeface="Arial" panose="020B0604020202020204" pitchFamily="34" charset="0"/>
              <a:buNone/>
              <a:defRPr lang="en-US" sz="1800" b="1" kern="0" dirty="0" smtClean="0">
                <a:solidFill>
                  <a:schemeClr val="tx1"/>
                </a:solidFill>
                <a:latin typeface="+mn-lt"/>
                <a:ea typeface="Open Sans" panose="020B0606030504020204" pitchFamily="34" charset="0"/>
                <a:cs typeface="Open Sans" panose="020B0606030504020204" pitchFamily="34" charset="0"/>
              </a:defRPr>
            </a:lvl1pPr>
            <a:lvl2pPr marL="457200" indent="0" algn="l" defTabSz="457200" rtl="0" eaLnBrk="1" latinLnBrk="0" hangingPunct="1">
              <a:spcBef>
                <a:spcPct val="20000"/>
              </a:spcBef>
              <a:buFont typeface="Arial"/>
              <a:buNone/>
              <a:defRPr sz="28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en-US" sz="2400" dirty="0" smtClean="0">
                <a:solidFill>
                  <a:srgbClr val="00B0F0"/>
                </a:solidFill>
                <a:latin typeface="Open Sans" panose="020B0606030504020204" pitchFamily="34" charset="0"/>
              </a:rPr>
              <a:t>Post-Work</a:t>
            </a:r>
          </a:p>
          <a:p>
            <a:pPr algn="ctr"/>
            <a:r>
              <a:rPr lang="en-US" sz="2000" b="0" dirty="0" smtClean="0">
                <a:solidFill>
                  <a:schemeClr val="tx1">
                    <a:lumMod val="65000"/>
                    <a:lumOff val="35000"/>
                  </a:schemeClr>
                </a:solidFill>
                <a:latin typeface="Open Sans" panose="020B0606030504020204" pitchFamily="34" charset="0"/>
              </a:rPr>
              <a:t>Findings &amp; Reports</a:t>
            </a:r>
            <a:endParaRPr lang="en-US" sz="2000" b="0" dirty="0">
              <a:solidFill>
                <a:schemeClr val="tx1">
                  <a:lumMod val="65000"/>
                  <a:lumOff val="35000"/>
                </a:schemeClr>
              </a:solidFill>
              <a:latin typeface="Open Sans" panose="020B0606030504020204" pitchFamily="34" charset="0"/>
            </a:endParaRPr>
          </a:p>
        </p:txBody>
      </p:sp>
      <p:sp>
        <p:nvSpPr>
          <p:cNvPr id="18" name="Text Placeholder 3"/>
          <p:cNvSpPr txBox="1">
            <a:spLocks/>
          </p:cNvSpPr>
          <p:nvPr/>
        </p:nvSpPr>
        <p:spPr>
          <a:xfrm>
            <a:off x="764197" y="2503493"/>
            <a:ext cx="3171630" cy="926234"/>
          </a:xfrm>
          <a:prstGeom prst="rect">
            <a:avLst/>
          </a:prstGeom>
        </p:spPr>
        <p:txBody>
          <a:bodyPr/>
          <a:lstStyle>
            <a:lvl1pPr marL="0" indent="0" algn="l" defTabSz="457200" rtl="0" eaLnBrk="1" latinLnBrk="0" hangingPunct="1">
              <a:spcBef>
                <a:spcPct val="20000"/>
              </a:spcBef>
              <a:buFont typeface="Arial" panose="020B0604020202020204" pitchFamily="34" charset="0"/>
              <a:buNone/>
              <a:defRPr lang="en-US" sz="1800" b="1" kern="0" dirty="0" smtClean="0">
                <a:solidFill>
                  <a:schemeClr val="tx1"/>
                </a:solidFill>
                <a:latin typeface="+mn-lt"/>
                <a:ea typeface="Open Sans" panose="020B0606030504020204" pitchFamily="34" charset="0"/>
                <a:cs typeface="Open Sans" panose="020B0606030504020204" pitchFamily="34" charset="0"/>
              </a:defRPr>
            </a:lvl1pPr>
            <a:lvl2pPr marL="457200" indent="0" algn="l" defTabSz="457200" rtl="0" eaLnBrk="1" latinLnBrk="0" hangingPunct="1">
              <a:spcBef>
                <a:spcPct val="20000"/>
              </a:spcBef>
              <a:buFont typeface="Arial"/>
              <a:buNone/>
              <a:defRPr sz="28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en-US" sz="2400" dirty="0" smtClean="0">
                <a:solidFill>
                  <a:srgbClr val="FFC000"/>
                </a:solidFill>
                <a:latin typeface="Open Sans" panose="020B0606030504020204" pitchFamily="34" charset="0"/>
              </a:rPr>
              <a:t>Pre-Work</a:t>
            </a:r>
          </a:p>
          <a:p>
            <a:pPr algn="ctr"/>
            <a:r>
              <a:rPr lang="en-US" sz="2000" b="0" dirty="0" smtClean="0">
                <a:solidFill>
                  <a:schemeClr val="tx1">
                    <a:lumMod val="65000"/>
                    <a:lumOff val="35000"/>
                  </a:schemeClr>
                </a:solidFill>
                <a:latin typeface="Open Sans" panose="020B0606030504020204" pitchFamily="34" charset="0"/>
              </a:rPr>
              <a:t>Scheduling &amp; Prep</a:t>
            </a:r>
          </a:p>
        </p:txBody>
      </p:sp>
      <p:cxnSp>
        <p:nvCxnSpPr>
          <p:cNvPr id="19" name="Straight Connector 18"/>
          <p:cNvCxnSpPr/>
          <p:nvPr/>
        </p:nvCxnSpPr>
        <p:spPr>
          <a:xfrm>
            <a:off x="2342057" y="4102412"/>
            <a:ext cx="7291058" cy="0"/>
          </a:xfrm>
          <a:prstGeom prst="line">
            <a:avLst/>
          </a:prstGeom>
          <a:ln w="38100">
            <a:solidFill>
              <a:schemeClr val="bg1">
                <a:lumMod val="75000"/>
              </a:schemeClr>
            </a:solidFill>
            <a:prstDash val="sysDot"/>
          </a:ln>
          <a:effectLst/>
        </p:spPr>
        <p:style>
          <a:lnRef idx="2">
            <a:schemeClr val="accent1"/>
          </a:lnRef>
          <a:fillRef idx="0">
            <a:schemeClr val="accent1"/>
          </a:fillRef>
          <a:effectRef idx="1">
            <a:schemeClr val="accent1"/>
          </a:effectRef>
          <a:fontRef idx="minor">
            <a:schemeClr val="tx1"/>
          </a:fontRef>
        </p:style>
      </p:cxnSp>
      <p:sp>
        <p:nvSpPr>
          <p:cNvPr id="21" name="Oval 20"/>
          <p:cNvSpPr/>
          <p:nvPr/>
        </p:nvSpPr>
        <p:spPr>
          <a:xfrm>
            <a:off x="2227074" y="3981351"/>
            <a:ext cx="245878" cy="245878"/>
          </a:xfrm>
          <a:prstGeom prst="ellipse">
            <a:avLst/>
          </a:prstGeom>
          <a:solidFill>
            <a:schemeClr val="bg1"/>
          </a:solidFill>
          <a:ln w="57150">
            <a:solidFill>
              <a:srgbClr val="FFC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Oval 21"/>
          <p:cNvSpPr/>
          <p:nvPr/>
        </p:nvSpPr>
        <p:spPr>
          <a:xfrm>
            <a:off x="9494746" y="3981351"/>
            <a:ext cx="245878" cy="245878"/>
          </a:xfrm>
          <a:prstGeom prst="ellipse">
            <a:avLst/>
          </a:prstGeom>
          <a:solidFill>
            <a:schemeClr val="bg1"/>
          </a:solidFill>
          <a:ln w="57150">
            <a:solidFill>
              <a:srgbClr val="00B0F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Oval 24"/>
          <p:cNvSpPr/>
          <p:nvPr/>
        </p:nvSpPr>
        <p:spPr>
          <a:xfrm>
            <a:off x="5718692" y="3981351"/>
            <a:ext cx="245878" cy="245878"/>
          </a:xfrm>
          <a:prstGeom prst="ellipse">
            <a:avLst/>
          </a:prstGeom>
          <a:solidFill>
            <a:schemeClr val="bg1"/>
          </a:solidFill>
          <a:ln w="57150">
            <a:solidFill>
              <a:srgbClr val="92D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323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par>
                                <p:cTn id="8" presetID="22" presetClass="entr" presetSubtype="8" fill="hold" nodeType="withEffect">
                                  <p:stCondLst>
                                    <p:cond delay="750"/>
                                  </p:stCondLst>
                                  <p:childTnLst>
                                    <p:set>
                                      <p:cBhvr>
                                        <p:cTn id="9" dur="1" fill="hold">
                                          <p:stCondLst>
                                            <p:cond delay="0"/>
                                          </p:stCondLst>
                                        </p:cTn>
                                        <p:tgtEl>
                                          <p:spTgt spid="19"/>
                                        </p:tgtEl>
                                        <p:attrNameLst>
                                          <p:attrName>style.visibility</p:attrName>
                                        </p:attrNameLst>
                                      </p:cBhvr>
                                      <p:to>
                                        <p:strVal val="visible"/>
                                      </p:to>
                                    </p:set>
                                    <p:animEffect transition="in" filter="wipe(left)">
                                      <p:cBhvr>
                                        <p:cTn id="10" dur="3000"/>
                                        <p:tgtEl>
                                          <p:spTgt spid="19"/>
                                        </p:tgtEl>
                                      </p:cBhvr>
                                    </p:animEffect>
                                  </p:childTnLst>
                                </p:cTn>
                              </p:par>
                              <p:par>
                                <p:cTn id="11" presetID="10" presetClass="entr" presetSubtype="0" fill="hold" grpId="0" nodeType="withEffect">
                                  <p:stCondLst>
                                    <p:cond delay="75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500"/>
                                        <p:tgtEl>
                                          <p:spTgt spid="18"/>
                                        </p:tgtEl>
                                      </p:cBhvr>
                                    </p:animEffect>
                                  </p:childTnLst>
                                </p:cTn>
                              </p:par>
                              <p:par>
                                <p:cTn id="14" presetID="10" presetClass="entr" presetSubtype="0" fill="hold" grpId="0" nodeType="withEffect">
                                  <p:stCondLst>
                                    <p:cond delay="75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par>
                                <p:cTn id="17" presetID="10" presetClass="entr" presetSubtype="0" fill="hold" nodeType="withEffect">
                                  <p:stCondLst>
                                    <p:cond delay="75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par>
                                <p:cTn id="20" presetID="10" presetClass="entr" presetSubtype="0" fill="hold" grpId="0" nodeType="withEffect">
                                  <p:stCondLst>
                                    <p:cond delay="75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500"/>
                                        <p:tgtEl>
                                          <p:spTgt spid="21"/>
                                        </p:tgtEl>
                                      </p:cBhvr>
                                    </p:animEffect>
                                  </p:childTnLst>
                                </p:cTn>
                              </p:par>
                              <p:par>
                                <p:cTn id="23" presetID="10" presetClass="entr" presetSubtype="0" fill="hold" grpId="0" nodeType="withEffect">
                                  <p:stCondLst>
                                    <p:cond delay="200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500"/>
                                        <p:tgtEl>
                                          <p:spTgt spid="14"/>
                                        </p:tgtEl>
                                      </p:cBhvr>
                                    </p:animEffect>
                                  </p:childTnLst>
                                </p:cTn>
                              </p:par>
                              <p:par>
                                <p:cTn id="26" presetID="10" presetClass="entr" presetSubtype="0" fill="hold" nodeType="withEffect">
                                  <p:stCondLst>
                                    <p:cond delay="200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500"/>
                                        <p:tgtEl>
                                          <p:spTgt spid="15"/>
                                        </p:tgtEl>
                                      </p:cBhvr>
                                    </p:animEffect>
                                  </p:childTnLst>
                                </p:cTn>
                              </p:par>
                              <p:par>
                                <p:cTn id="29" presetID="10" presetClass="entr" presetSubtype="0" fill="hold" grpId="0" nodeType="withEffect">
                                  <p:stCondLst>
                                    <p:cond delay="200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500"/>
                                        <p:tgtEl>
                                          <p:spTgt spid="16"/>
                                        </p:tgtEl>
                                      </p:cBhvr>
                                    </p:animEffect>
                                  </p:childTnLst>
                                </p:cTn>
                              </p:par>
                              <p:par>
                                <p:cTn id="32" presetID="10" presetClass="entr" presetSubtype="0" fill="hold" grpId="0" nodeType="withEffect">
                                  <p:stCondLst>
                                    <p:cond delay="2000"/>
                                  </p:stCondLst>
                                  <p:childTnLst>
                                    <p:set>
                                      <p:cBhvr>
                                        <p:cTn id="33" dur="1" fill="hold">
                                          <p:stCondLst>
                                            <p:cond delay="0"/>
                                          </p:stCondLst>
                                        </p:cTn>
                                        <p:tgtEl>
                                          <p:spTgt spid="25"/>
                                        </p:tgtEl>
                                        <p:attrNameLst>
                                          <p:attrName>style.visibility</p:attrName>
                                        </p:attrNameLst>
                                      </p:cBhvr>
                                      <p:to>
                                        <p:strVal val="visible"/>
                                      </p:to>
                                    </p:set>
                                    <p:animEffect transition="in" filter="fade">
                                      <p:cBhvr>
                                        <p:cTn id="34" dur="500"/>
                                        <p:tgtEl>
                                          <p:spTgt spid="25"/>
                                        </p:tgtEl>
                                      </p:cBhvr>
                                    </p:animEffect>
                                  </p:childTnLst>
                                </p:cTn>
                              </p:par>
                              <p:par>
                                <p:cTn id="35" presetID="10" presetClass="entr" presetSubtype="0" fill="hold" grpId="0" nodeType="withEffect">
                                  <p:stCondLst>
                                    <p:cond delay="325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500"/>
                                        <p:tgtEl>
                                          <p:spTgt spid="12"/>
                                        </p:tgtEl>
                                      </p:cBhvr>
                                    </p:animEffect>
                                  </p:childTnLst>
                                </p:cTn>
                              </p:par>
                              <p:par>
                                <p:cTn id="38" presetID="10" presetClass="entr" presetSubtype="0" fill="hold" nodeType="withEffect">
                                  <p:stCondLst>
                                    <p:cond delay="325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500"/>
                                        <p:tgtEl>
                                          <p:spTgt spid="13"/>
                                        </p:tgtEl>
                                      </p:cBhvr>
                                    </p:animEffect>
                                  </p:childTnLst>
                                </p:cTn>
                              </p:par>
                              <p:par>
                                <p:cTn id="41" presetID="10" presetClass="entr" presetSubtype="0" fill="hold" grpId="0" nodeType="withEffect">
                                  <p:stCondLst>
                                    <p:cond delay="325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500"/>
                                        <p:tgtEl>
                                          <p:spTgt spid="17"/>
                                        </p:tgtEl>
                                      </p:cBhvr>
                                    </p:animEffect>
                                  </p:childTnLst>
                                </p:cTn>
                              </p:par>
                              <p:par>
                                <p:cTn id="44" presetID="10" presetClass="entr" presetSubtype="0" fill="hold" grpId="0" nodeType="withEffect">
                                  <p:stCondLst>
                                    <p:cond delay="3250"/>
                                  </p:stCondLst>
                                  <p:childTnLst>
                                    <p:set>
                                      <p:cBhvr>
                                        <p:cTn id="45" dur="1" fill="hold">
                                          <p:stCondLst>
                                            <p:cond delay="0"/>
                                          </p:stCondLst>
                                        </p:cTn>
                                        <p:tgtEl>
                                          <p:spTgt spid="22"/>
                                        </p:tgtEl>
                                        <p:attrNameLst>
                                          <p:attrName>style.visibility</p:attrName>
                                        </p:attrNameLst>
                                      </p:cBhvr>
                                      <p:to>
                                        <p:strVal val="visible"/>
                                      </p:to>
                                    </p:set>
                                    <p:animEffect transition="in" filter="fade">
                                      <p:cBhvr>
                                        <p:cTn id="46"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10" grpId="0" animBg="1"/>
      <p:bldP spid="12" grpId="0" animBg="1"/>
      <p:bldP spid="14" grpId="0" animBg="1"/>
      <p:bldP spid="16" grpId="0"/>
      <p:bldP spid="17" grpId="0"/>
      <p:bldP spid="18" grpId="0"/>
      <p:bldP spid="21" grpId="0" animBg="1"/>
      <p:bldP spid="22" grpId="0" animBg="1"/>
      <p:bldP spid="2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pPr algn="l"/>
            <a:r>
              <a:rPr lang="en-US" sz="2400" dirty="0" smtClean="0"/>
              <a:t>Enterprise </a:t>
            </a:r>
            <a:r>
              <a:rPr lang="en-US" dirty="0" smtClean="0"/>
              <a:t>Audit Management</a:t>
            </a:r>
            <a:endParaRPr lang="en-US" sz="2400" dirty="0"/>
          </a:p>
        </p:txBody>
      </p:sp>
      <p:sp>
        <p:nvSpPr>
          <p:cNvPr id="20" name="Content Placeholder 8"/>
          <p:cNvSpPr>
            <a:spLocks noGrp="1"/>
          </p:cNvSpPr>
          <p:nvPr>
            <p:ph idx="1"/>
          </p:nvPr>
        </p:nvSpPr>
        <p:spPr>
          <a:xfrm>
            <a:off x="5990218" y="1276640"/>
            <a:ext cx="5702084" cy="1381780"/>
          </a:xfrm>
        </p:spPr>
        <p:txBody>
          <a:bodyPr/>
          <a:lstStyle/>
          <a:p>
            <a:pPr marL="0" indent="0">
              <a:spcAft>
                <a:spcPts val="1200"/>
              </a:spcAft>
              <a:buNone/>
            </a:pPr>
            <a:r>
              <a:rPr lang="en-US" b="1" dirty="0" smtClean="0">
                <a:solidFill>
                  <a:srgbClr val="FFC000"/>
                </a:solidFill>
                <a:latin typeface="Open Sans" panose="020B0606030504020204" pitchFamily="34" charset="0"/>
                <a:ea typeface="Open Sans" panose="020B0606030504020204" pitchFamily="34" charset="0"/>
                <a:cs typeface="Open Sans" panose="020B0606030504020204" pitchFamily="34" charset="0"/>
              </a:rPr>
              <a:t>Pre-Work</a:t>
            </a:r>
            <a:r>
              <a:rPr lang="en-US" b="1" dirty="0" smtClean="0">
                <a:latin typeface="Open Sans" panose="020B0606030504020204" pitchFamily="34" charset="0"/>
                <a:ea typeface="Open Sans" panose="020B0606030504020204" pitchFamily="34" charset="0"/>
                <a:cs typeface="Open Sans" panose="020B0606030504020204" pitchFamily="34" charset="0"/>
              </a:rPr>
              <a:t> </a:t>
            </a:r>
            <a:r>
              <a:rPr lang="en-US" dirty="0" smtClean="0">
                <a:latin typeface="Open Sans" panose="020B0606030504020204" pitchFamily="34" charset="0"/>
                <a:ea typeface="Open Sans" panose="020B0606030504020204" pitchFamily="34" charset="0"/>
                <a:cs typeface="Open Sans" panose="020B0606030504020204" pitchFamily="34" charset="0"/>
              </a:rPr>
              <a:t>| Scheduling &amp; Preparation</a:t>
            </a:r>
          </a:p>
          <a:p>
            <a:pPr>
              <a:spcAft>
                <a:spcPts val="1200"/>
              </a:spcAft>
            </a:pPr>
            <a:r>
              <a:rPr lang="en-US" sz="1600" dirty="0" smtClean="0">
                <a:latin typeface="Open Sans" panose="020B0606030504020204" pitchFamily="34" charset="0"/>
                <a:ea typeface="Open Sans" panose="020B0606030504020204" pitchFamily="34" charset="0"/>
                <a:cs typeface="Open Sans" panose="020B0606030504020204" pitchFamily="34" charset="0"/>
              </a:rPr>
              <a:t>Flexible audit cycles – plan by branch type, location, or exam content</a:t>
            </a:r>
            <a:endParaRPr lang="en-US" sz="1600" dirty="0">
              <a:latin typeface="Open Sans" panose="020B0606030504020204" pitchFamily="34" charset="0"/>
              <a:ea typeface="Open Sans" panose="020B0606030504020204" pitchFamily="34" charset="0"/>
              <a:cs typeface="Open Sans" panose="020B0606030504020204" pitchFamily="34" charset="0"/>
            </a:endParaRPr>
          </a:p>
          <a:p>
            <a:pPr>
              <a:spcAft>
                <a:spcPts val="1200"/>
              </a:spcAft>
            </a:pPr>
            <a:r>
              <a:rPr lang="en-US" sz="1600" dirty="0" smtClean="0">
                <a:latin typeface="Open Sans" panose="020B0606030504020204" pitchFamily="34" charset="0"/>
                <a:ea typeface="Open Sans" panose="020B0606030504020204" pitchFamily="34" charset="0"/>
                <a:cs typeface="Open Sans" panose="020B0606030504020204" pitchFamily="34" charset="0"/>
              </a:rPr>
              <a:t>Audit planning assistant – show upcoming and “overdue” audits</a:t>
            </a:r>
            <a:endParaRPr lang="en-US" sz="1600" dirty="0">
              <a:latin typeface="Open Sans" panose="020B0606030504020204" pitchFamily="34" charset="0"/>
              <a:ea typeface="Open Sans" panose="020B0606030504020204" pitchFamily="34" charset="0"/>
              <a:cs typeface="Open Sans" panose="020B0606030504020204" pitchFamily="34" charset="0"/>
            </a:endParaRPr>
          </a:p>
          <a:p>
            <a:pPr>
              <a:spcAft>
                <a:spcPts val="1200"/>
              </a:spcAft>
            </a:pPr>
            <a:r>
              <a:rPr lang="en-US" sz="1600" dirty="0" smtClean="0">
                <a:latin typeface="Open Sans" panose="020B0606030504020204" pitchFamily="34" charset="0"/>
                <a:ea typeface="Open Sans" panose="020B0606030504020204" pitchFamily="34" charset="0"/>
                <a:cs typeface="Open Sans" panose="020B0606030504020204" pitchFamily="34" charset="0"/>
              </a:rPr>
              <a:t>Convert audit plans to scheduled events, triggering automated emails and opening exam content to auditors.</a:t>
            </a:r>
            <a:endParaRPr lang="en-US" sz="1600" dirty="0">
              <a:latin typeface="Open Sans" panose="020B0606030504020204" pitchFamily="34" charset="0"/>
              <a:ea typeface="Open Sans" panose="020B0606030504020204" pitchFamily="34" charset="0"/>
              <a:cs typeface="Open Sans" panose="020B0606030504020204" pitchFamily="34" charset="0"/>
            </a:endParaRPr>
          </a:p>
          <a:p>
            <a:pPr>
              <a:spcAft>
                <a:spcPts val="1200"/>
              </a:spcAft>
            </a:pPr>
            <a:r>
              <a:rPr lang="en-US" sz="1600" dirty="0" smtClean="0">
                <a:latin typeface="Open Sans" panose="020B0606030504020204" pitchFamily="34" charset="0"/>
                <a:ea typeface="Open Sans" panose="020B0606030504020204" pitchFamily="34" charset="0"/>
                <a:cs typeface="Open Sans" panose="020B0606030504020204" pitchFamily="34" charset="0"/>
              </a:rPr>
              <a:t>Reschedule, reassign, and update audits at any time. Schedule an ad-hoc or for-cause audit without impacting planned audits.</a:t>
            </a:r>
          </a:p>
          <a:p>
            <a:pPr>
              <a:spcAft>
                <a:spcPts val="1200"/>
              </a:spcAft>
            </a:pPr>
            <a:r>
              <a:rPr lang="en-US" sz="1600" dirty="0" smtClean="0">
                <a:latin typeface="Open Sans" panose="020B0606030504020204" pitchFamily="34" charset="0"/>
                <a:ea typeface="Open Sans" panose="020B0606030504020204" pitchFamily="34" charset="0"/>
                <a:cs typeface="Open Sans" panose="020B0606030504020204" pitchFamily="34" charset="0"/>
              </a:rPr>
              <a:t>Distribute pre-audit questionnaires ahead of audits to reduce time spent on-site or in-person.</a:t>
            </a:r>
          </a:p>
          <a:p>
            <a:pPr>
              <a:spcAft>
                <a:spcPts val="1200"/>
              </a:spcAft>
            </a:pPr>
            <a:endParaRPr lang="en-US" sz="1600" dirty="0" smtClean="0">
              <a:latin typeface="Open Sans" panose="020B0606030504020204" pitchFamily="34" charset="0"/>
              <a:ea typeface="Open Sans" panose="020B0606030504020204" pitchFamily="34" charset="0"/>
              <a:cs typeface="Open Sans" panose="020B0606030504020204" pitchFamily="34" charset="0"/>
            </a:endParaRPr>
          </a:p>
          <a:p>
            <a:pPr>
              <a:spcAft>
                <a:spcPts val="1200"/>
              </a:spcAft>
            </a:pPr>
            <a:endParaRPr lang="en-US" sz="1600" dirty="0" smtClean="0">
              <a:latin typeface="Open Sans" panose="020B0606030504020204" pitchFamily="34" charset="0"/>
              <a:ea typeface="Open Sans" panose="020B0606030504020204" pitchFamily="34" charset="0"/>
              <a:cs typeface="Open Sans" panose="020B0606030504020204" pitchFamily="34" charset="0"/>
            </a:endParaRPr>
          </a:p>
          <a:p>
            <a:pPr lvl="2"/>
            <a:endParaRPr lang="en-US" dirty="0">
              <a:latin typeface="Open Sans" panose="020B0606030504020204" pitchFamily="34" charset="0"/>
              <a:ea typeface="Open Sans" panose="020B0606030504020204" pitchFamily="34" charset="0"/>
              <a:cs typeface="Open Sans" panose="020B0606030504020204" pitchFamily="34" charset="0"/>
            </a:endParaRPr>
          </a:p>
        </p:txBody>
      </p:sp>
      <p:pic>
        <p:nvPicPr>
          <p:cNvPr id="23" name="Image" descr="Image"/>
          <p:cNvPicPr>
            <a:picLocks noChangeAspect="1"/>
          </p:cNvPicPr>
          <p:nvPr/>
        </p:nvPicPr>
        <p:blipFill>
          <a:blip r:embed="rId3">
            <a:extLst/>
          </a:blip>
          <a:stretch>
            <a:fillRect/>
          </a:stretch>
        </p:blipFill>
        <p:spPr>
          <a:xfrm>
            <a:off x="547793" y="1707356"/>
            <a:ext cx="5156719" cy="3367365"/>
          </a:xfrm>
          <a:prstGeom prst="rect">
            <a:avLst/>
          </a:prstGeom>
          <a:ln w="12700">
            <a:miter lim="400000"/>
          </a:ln>
          <a:effectLst/>
        </p:spPr>
      </p:pic>
      <p:sp>
        <p:nvSpPr>
          <p:cNvPr id="24" name="Rectangle 23"/>
          <p:cNvSpPr/>
          <p:nvPr/>
        </p:nvSpPr>
        <p:spPr>
          <a:xfrm>
            <a:off x="1504600" y="1883752"/>
            <a:ext cx="3394327" cy="1713690"/>
          </a:xfrm>
          <a:prstGeom prst="rect">
            <a:avLst/>
          </a:prstGeom>
          <a:solidFill>
            <a:srgbClr val="FFFFFF"/>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pic>
        <p:nvPicPr>
          <p:cNvPr id="29" name="Picture 28"/>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429470" y="1967530"/>
            <a:ext cx="373725" cy="127203"/>
          </a:xfrm>
          <a:prstGeom prst="rect">
            <a:avLst/>
          </a:prstGeom>
        </p:spPr>
      </p:pic>
      <p:sp>
        <p:nvSpPr>
          <p:cNvPr id="30" name="Text Placeholder 3"/>
          <p:cNvSpPr txBox="1">
            <a:spLocks/>
          </p:cNvSpPr>
          <p:nvPr/>
        </p:nvSpPr>
        <p:spPr>
          <a:xfrm>
            <a:off x="2601007" y="5429775"/>
            <a:ext cx="1212800" cy="393450"/>
          </a:xfrm>
          <a:prstGeom prst="rect">
            <a:avLst/>
          </a:prstGeom>
        </p:spPr>
        <p:txBody>
          <a:bodyPr/>
          <a:lstStyle>
            <a:lvl1pPr marL="0" indent="0" algn="l" defTabSz="457200" rtl="0" eaLnBrk="1" latinLnBrk="0" hangingPunct="1">
              <a:spcBef>
                <a:spcPct val="20000"/>
              </a:spcBef>
              <a:buFont typeface="Arial" panose="020B0604020202020204" pitchFamily="34" charset="0"/>
              <a:buNone/>
              <a:defRPr lang="en-US" sz="1800" b="1" kern="0" dirty="0" smtClean="0">
                <a:solidFill>
                  <a:schemeClr val="tx1"/>
                </a:solidFill>
                <a:latin typeface="+mn-lt"/>
                <a:ea typeface="Open Sans" panose="020B0606030504020204" pitchFamily="34" charset="0"/>
                <a:cs typeface="Open Sans" panose="020B0606030504020204" pitchFamily="34" charset="0"/>
              </a:defRPr>
            </a:lvl1pPr>
            <a:lvl2pPr marL="457200" indent="0" algn="l" defTabSz="457200" rtl="0" eaLnBrk="1" latinLnBrk="0" hangingPunct="1">
              <a:spcBef>
                <a:spcPct val="20000"/>
              </a:spcBef>
              <a:buFont typeface="Arial"/>
              <a:buNone/>
              <a:defRPr sz="28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en-US" sz="1600" dirty="0" smtClean="0">
                <a:solidFill>
                  <a:schemeClr val="bg1">
                    <a:lumMod val="85000"/>
                  </a:schemeClr>
                </a:solidFill>
                <a:latin typeface="Open Sans" panose="020B0606030504020204" pitchFamily="34" charset="0"/>
              </a:rPr>
              <a:t>Day-of</a:t>
            </a:r>
          </a:p>
        </p:txBody>
      </p:sp>
      <p:sp>
        <p:nvSpPr>
          <p:cNvPr id="31" name="Text Placeholder 3"/>
          <p:cNvSpPr txBox="1">
            <a:spLocks/>
          </p:cNvSpPr>
          <p:nvPr/>
        </p:nvSpPr>
        <p:spPr>
          <a:xfrm>
            <a:off x="3886704" y="5429775"/>
            <a:ext cx="1492356" cy="393450"/>
          </a:xfrm>
          <a:prstGeom prst="rect">
            <a:avLst/>
          </a:prstGeom>
        </p:spPr>
        <p:txBody>
          <a:bodyPr/>
          <a:lstStyle>
            <a:lvl1pPr marL="0" indent="0" algn="l" defTabSz="457200" rtl="0" eaLnBrk="1" latinLnBrk="0" hangingPunct="1">
              <a:spcBef>
                <a:spcPct val="20000"/>
              </a:spcBef>
              <a:buFont typeface="Arial" panose="020B0604020202020204" pitchFamily="34" charset="0"/>
              <a:buNone/>
              <a:defRPr lang="en-US" sz="1800" b="1" kern="0" dirty="0" smtClean="0">
                <a:solidFill>
                  <a:schemeClr val="tx1"/>
                </a:solidFill>
                <a:latin typeface="+mn-lt"/>
                <a:ea typeface="Open Sans" panose="020B0606030504020204" pitchFamily="34" charset="0"/>
                <a:cs typeface="Open Sans" panose="020B0606030504020204" pitchFamily="34" charset="0"/>
              </a:defRPr>
            </a:lvl1pPr>
            <a:lvl2pPr marL="457200" indent="0" algn="l" defTabSz="457200" rtl="0" eaLnBrk="1" latinLnBrk="0" hangingPunct="1">
              <a:spcBef>
                <a:spcPct val="20000"/>
              </a:spcBef>
              <a:buFont typeface="Arial"/>
              <a:buNone/>
              <a:defRPr sz="28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en-US" sz="1600" dirty="0" smtClean="0">
                <a:solidFill>
                  <a:schemeClr val="bg1">
                    <a:lumMod val="85000"/>
                  </a:schemeClr>
                </a:solidFill>
                <a:latin typeface="Open Sans" panose="020B0606030504020204" pitchFamily="34" charset="0"/>
              </a:rPr>
              <a:t>Post-Work</a:t>
            </a:r>
          </a:p>
        </p:txBody>
      </p:sp>
      <p:sp>
        <p:nvSpPr>
          <p:cNvPr id="32" name="Text Placeholder 3"/>
          <p:cNvSpPr txBox="1">
            <a:spLocks/>
          </p:cNvSpPr>
          <p:nvPr/>
        </p:nvSpPr>
        <p:spPr>
          <a:xfrm>
            <a:off x="1207970" y="5429775"/>
            <a:ext cx="1212800" cy="393450"/>
          </a:xfrm>
          <a:prstGeom prst="rect">
            <a:avLst/>
          </a:prstGeom>
        </p:spPr>
        <p:txBody>
          <a:bodyPr/>
          <a:lstStyle>
            <a:lvl1pPr marL="0" indent="0" algn="l" defTabSz="457200" rtl="0" eaLnBrk="1" latinLnBrk="0" hangingPunct="1">
              <a:spcBef>
                <a:spcPct val="20000"/>
              </a:spcBef>
              <a:buFont typeface="Arial" panose="020B0604020202020204" pitchFamily="34" charset="0"/>
              <a:buNone/>
              <a:defRPr lang="en-US" sz="1800" b="1" kern="0" dirty="0" smtClean="0">
                <a:solidFill>
                  <a:schemeClr val="tx1"/>
                </a:solidFill>
                <a:latin typeface="+mn-lt"/>
                <a:ea typeface="Open Sans" panose="020B0606030504020204" pitchFamily="34" charset="0"/>
                <a:cs typeface="Open Sans" panose="020B0606030504020204" pitchFamily="34" charset="0"/>
              </a:defRPr>
            </a:lvl1pPr>
            <a:lvl2pPr marL="457200" indent="0" algn="l" defTabSz="457200" rtl="0" eaLnBrk="1" latinLnBrk="0" hangingPunct="1">
              <a:spcBef>
                <a:spcPct val="20000"/>
              </a:spcBef>
              <a:buFont typeface="Arial"/>
              <a:buNone/>
              <a:defRPr sz="28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en-US" sz="1600" dirty="0" smtClean="0">
                <a:solidFill>
                  <a:srgbClr val="FFC000"/>
                </a:solidFill>
                <a:latin typeface="Open Sans" panose="020B0606030504020204" pitchFamily="34" charset="0"/>
              </a:rPr>
              <a:t>Pre-Work</a:t>
            </a:r>
          </a:p>
        </p:txBody>
      </p:sp>
      <p:cxnSp>
        <p:nvCxnSpPr>
          <p:cNvPr id="33" name="Straight Connector 32"/>
          <p:cNvCxnSpPr/>
          <p:nvPr/>
        </p:nvCxnSpPr>
        <p:spPr>
          <a:xfrm>
            <a:off x="1937310" y="5946794"/>
            <a:ext cx="2533161" cy="1"/>
          </a:xfrm>
          <a:prstGeom prst="line">
            <a:avLst/>
          </a:prstGeom>
          <a:ln w="44450" cap="flat" cmpd="sng" algn="ctr">
            <a:solidFill>
              <a:schemeClr val="bg1">
                <a:lumMod val="85000"/>
              </a:schemeClr>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35" name="Oval 34"/>
          <p:cNvSpPr/>
          <p:nvPr/>
        </p:nvSpPr>
        <p:spPr>
          <a:xfrm>
            <a:off x="1691432" y="5823855"/>
            <a:ext cx="245878" cy="245878"/>
          </a:xfrm>
          <a:prstGeom prst="ellipse">
            <a:avLst/>
          </a:prstGeom>
          <a:solidFill>
            <a:schemeClr val="bg1"/>
          </a:solidFill>
          <a:ln w="57150">
            <a:solidFill>
              <a:srgbClr val="FFC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Oval 35"/>
          <p:cNvSpPr/>
          <p:nvPr/>
        </p:nvSpPr>
        <p:spPr>
          <a:xfrm>
            <a:off x="4485126" y="5823855"/>
            <a:ext cx="245878" cy="245878"/>
          </a:xfrm>
          <a:prstGeom prst="ellipse">
            <a:avLst/>
          </a:prstGeom>
          <a:solidFill>
            <a:schemeClr val="bg1"/>
          </a:solidFill>
          <a:ln w="57150">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Oval 38"/>
          <p:cNvSpPr/>
          <p:nvPr/>
        </p:nvSpPr>
        <p:spPr>
          <a:xfrm>
            <a:off x="3084788" y="5823855"/>
            <a:ext cx="245878" cy="245878"/>
          </a:xfrm>
          <a:prstGeom prst="ellipse">
            <a:avLst/>
          </a:prstGeom>
          <a:solidFill>
            <a:schemeClr val="bg1"/>
          </a:solidFill>
          <a:ln w="57150">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5"/>
          <a:stretch>
            <a:fillRect/>
          </a:stretch>
        </p:blipFill>
        <p:spPr>
          <a:xfrm>
            <a:off x="1504599" y="1884115"/>
            <a:ext cx="1975579" cy="1965988"/>
          </a:xfrm>
          <a:prstGeom prst="rect">
            <a:avLst/>
          </a:prstGeom>
        </p:spPr>
      </p:pic>
      <p:sp>
        <p:nvSpPr>
          <p:cNvPr id="4" name="Oval 3"/>
          <p:cNvSpPr/>
          <p:nvPr/>
        </p:nvSpPr>
        <p:spPr>
          <a:xfrm>
            <a:off x="2435727" y="3263130"/>
            <a:ext cx="109728" cy="1097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Oval 40"/>
          <p:cNvSpPr/>
          <p:nvPr/>
        </p:nvSpPr>
        <p:spPr>
          <a:xfrm>
            <a:off x="2625088" y="3263130"/>
            <a:ext cx="109728" cy="1097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Oval 41"/>
          <p:cNvSpPr/>
          <p:nvPr/>
        </p:nvSpPr>
        <p:spPr>
          <a:xfrm>
            <a:off x="2805325" y="3263130"/>
            <a:ext cx="109728" cy="1097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Oval 42"/>
          <p:cNvSpPr/>
          <p:nvPr/>
        </p:nvSpPr>
        <p:spPr>
          <a:xfrm>
            <a:off x="2057005" y="3263130"/>
            <a:ext cx="109728" cy="1097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Oval 43"/>
          <p:cNvSpPr/>
          <p:nvPr/>
        </p:nvSpPr>
        <p:spPr>
          <a:xfrm>
            <a:off x="2246366" y="3263130"/>
            <a:ext cx="109728" cy="1097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Oval 44"/>
          <p:cNvSpPr/>
          <p:nvPr/>
        </p:nvSpPr>
        <p:spPr>
          <a:xfrm>
            <a:off x="2435727" y="3098223"/>
            <a:ext cx="109728" cy="1097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Oval 45"/>
          <p:cNvSpPr/>
          <p:nvPr/>
        </p:nvSpPr>
        <p:spPr>
          <a:xfrm>
            <a:off x="2625088" y="3098223"/>
            <a:ext cx="109728" cy="1097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Oval 46"/>
          <p:cNvSpPr/>
          <p:nvPr/>
        </p:nvSpPr>
        <p:spPr>
          <a:xfrm>
            <a:off x="2805325" y="3098223"/>
            <a:ext cx="109728" cy="1097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Oval 47"/>
          <p:cNvSpPr/>
          <p:nvPr/>
        </p:nvSpPr>
        <p:spPr>
          <a:xfrm>
            <a:off x="2057005" y="3098223"/>
            <a:ext cx="109728" cy="1097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Oval 48"/>
          <p:cNvSpPr/>
          <p:nvPr/>
        </p:nvSpPr>
        <p:spPr>
          <a:xfrm>
            <a:off x="2246366" y="3098223"/>
            <a:ext cx="109728" cy="1097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Oval 49"/>
          <p:cNvSpPr/>
          <p:nvPr/>
        </p:nvSpPr>
        <p:spPr>
          <a:xfrm>
            <a:off x="2435727" y="2920622"/>
            <a:ext cx="109728" cy="1097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Oval 50"/>
          <p:cNvSpPr/>
          <p:nvPr/>
        </p:nvSpPr>
        <p:spPr>
          <a:xfrm>
            <a:off x="2625088" y="2920622"/>
            <a:ext cx="109728" cy="1097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Oval 51"/>
          <p:cNvSpPr/>
          <p:nvPr/>
        </p:nvSpPr>
        <p:spPr>
          <a:xfrm>
            <a:off x="2805325" y="2920622"/>
            <a:ext cx="109728" cy="1097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Oval 52"/>
          <p:cNvSpPr/>
          <p:nvPr/>
        </p:nvSpPr>
        <p:spPr>
          <a:xfrm>
            <a:off x="2057005" y="2920622"/>
            <a:ext cx="109728" cy="1097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 name="Oval 53"/>
          <p:cNvSpPr/>
          <p:nvPr/>
        </p:nvSpPr>
        <p:spPr>
          <a:xfrm>
            <a:off x="2246366" y="2920622"/>
            <a:ext cx="109728" cy="1097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Oval 54"/>
          <p:cNvSpPr/>
          <p:nvPr/>
        </p:nvSpPr>
        <p:spPr>
          <a:xfrm>
            <a:off x="2435727" y="2739170"/>
            <a:ext cx="109728" cy="1097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 name="Oval 55"/>
          <p:cNvSpPr/>
          <p:nvPr/>
        </p:nvSpPr>
        <p:spPr>
          <a:xfrm>
            <a:off x="2625088" y="2739170"/>
            <a:ext cx="109728" cy="1097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Oval 56"/>
          <p:cNvSpPr/>
          <p:nvPr/>
        </p:nvSpPr>
        <p:spPr>
          <a:xfrm>
            <a:off x="2805325" y="2739170"/>
            <a:ext cx="109728" cy="1097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Oval 57"/>
          <p:cNvSpPr/>
          <p:nvPr/>
        </p:nvSpPr>
        <p:spPr>
          <a:xfrm>
            <a:off x="2057005" y="2739170"/>
            <a:ext cx="109728" cy="1097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 name="Oval 58"/>
          <p:cNvSpPr/>
          <p:nvPr/>
        </p:nvSpPr>
        <p:spPr>
          <a:xfrm>
            <a:off x="2246366" y="2739170"/>
            <a:ext cx="109728" cy="1097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0" name="Picture 59"/>
          <p:cNvPicPr>
            <a:picLocks noChangeAspect="1"/>
          </p:cNvPicPr>
          <p:nvPr/>
        </p:nvPicPr>
        <p:blipFill>
          <a:blip r:embed="rId6"/>
          <a:stretch>
            <a:fillRect/>
          </a:stretch>
        </p:blipFill>
        <p:spPr>
          <a:xfrm>
            <a:off x="3695270" y="2462231"/>
            <a:ext cx="988565" cy="852211"/>
          </a:xfrm>
          <a:prstGeom prst="rect">
            <a:avLst/>
          </a:prstGeom>
        </p:spPr>
      </p:pic>
    </p:spTree>
    <p:extLst>
      <p:ext uri="{BB962C8B-B14F-4D97-AF65-F5344CB8AC3E}">
        <p14:creationId xmlns:p14="http://schemas.microsoft.com/office/powerpoint/2010/main" val="1681251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25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75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250"/>
                                        <p:tgtEl>
                                          <p:spTgt spid="4"/>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250"/>
                                        <p:tgtEl>
                                          <p:spTgt spid="42"/>
                                        </p:tgtEl>
                                      </p:cBhvr>
                                    </p:animEffect>
                                  </p:childTnLst>
                                </p:cTn>
                              </p:par>
                            </p:childTnLst>
                          </p:cTn>
                        </p:par>
                        <p:par>
                          <p:cTn id="16" fill="hold">
                            <p:stCondLst>
                              <p:cond delay="1250"/>
                            </p:stCondLst>
                            <p:childTnLst>
                              <p:par>
                                <p:cTn id="17" presetID="10" presetClass="entr" presetSubtype="0" fill="hold" grpId="0" nodeType="afterEffect">
                                  <p:stCondLst>
                                    <p:cond delay="0"/>
                                  </p:stCondLst>
                                  <p:childTnLst>
                                    <p:set>
                                      <p:cBhvr>
                                        <p:cTn id="18" dur="1" fill="hold">
                                          <p:stCondLst>
                                            <p:cond delay="0"/>
                                          </p:stCondLst>
                                        </p:cTn>
                                        <p:tgtEl>
                                          <p:spTgt spid="49"/>
                                        </p:tgtEl>
                                        <p:attrNameLst>
                                          <p:attrName>style.visibility</p:attrName>
                                        </p:attrNameLst>
                                      </p:cBhvr>
                                      <p:to>
                                        <p:strVal val="visible"/>
                                      </p:to>
                                    </p:set>
                                    <p:animEffect transition="in" filter="fade">
                                      <p:cBhvr>
                                        <p:cTn id="19" dur="250"/>
                                        <p:tgtEl>
                                          <p:spTgt spid="49"/>
                                        </p:tgtEl>
                                      </p:cBhvr>
                                    </p:animEffect>
                                  </p:childTnLst>
                                </p:cTn>
                              </p:par>
                            </p:childTnLst>
                          </p:cTn>
                        </p:par>
                        <p:par>
                          <p:cTn id="20" fill="hold">
                            <p:stCondLst>
                              <p:cond delay="1500"/>
                            </p:stCondLst>
                            <p:childTnLst>
                              <p:par>
                                <p:cTn id="21" presetID="10" presetClass="entr" presetSubtype="0"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fade">
                                      <p:cBhvr>
                                        <p:cTn id="23" dur="250"/>
                                        <p:tgtEl>
                                          <p:spTgt spid="55"/>
                                        </p:tgtEl>
                                      </p:cBhvr>
                                    </p:animEffect>
                                  </p:childTnLst>
                                </p:cTn>
                              </p:par>
                            </p:childTnLst>
                          </p:cTn>
                        </p:par>
                        <p:par>
                          <p:cTn id="24" fill="hold">
                            <p:stCondLst>
                              <p:cond delay="1750"/>
                            </p:stCondLst>
                            <p:childTnLst>
                              <p:par>
                                <p:cTn id="25" presetID="10" presetClass="entr" presetSubtype="0" fill="hold" grpId="0" nodeType="afterEffect">
                                  <p:stCondLst>
                                    <p:cond delay="0"/>
                                  </p:stCondLst>
                                  <p:childTnLst>
                                    <p:set>
                                      <p:cBhvr>
                                        <p:cTn id="26" dur="1" fill="hold">
                                          <p:stCondLst>
                                            <p:cond delay="0"/>
                                          </p:stCondLst>
                                        </p:cTn>
                                        <p:tgtEl>
                                          <p:spTgt spid="45"/>
                                        </p:tgtEl>
                                        <p:attrNameLst>
                                          <p:attrName>style.visibility</p:attrName>
                                        </p:attrNameLst>
                                      </p:cBhvr>
                                      <p:to>
                                        <p:strVal val="visible"/>
                                      </p:to>
                                    </p:set>
                                    <p:animEffect transition="in" filter="fade">
                                      <p:cBhvr>
                                        <p:cTn id="27" dur="250"/>
                                        <p:tgtEl>
                                          <p:spTgt spid="45"/>
                                        </p:tgtEl>
                                      </p:cBhvr>
                                    </p:animEffect>
                                  </p:childTnLst>
                                </p:cTn>
                              </p:par>
                            </p:childTnLst>
                          </p:cTn>
                        </p:par>
                        <p:par>
                          <p:cTn id="28" fill="hold">
                            <p:stCondLst>
                              <p:cond delay="2000"/>
                            </p:stCondLst>
                            <p:childTnLst>
                              <p:par>
                                <p:cTn id="29" presetID="10" presetClass="entr" presetSubtype="0"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Effect transition="in" filter="fade">
                                      <p:cBhvr>
                                        <p:cTn id="31" dur="250"/>
                                        <p:tgtEl>
                                          <p:spTgt spid="41"/>
                                        </p:tgtEl>
                                      </p:cBhvr>
                                    </p:animEffect>
                                  </p:childTnLst>
                                </p:cTn>
                              </p:par>
                            </p:childTnLst>
                          </p:cTn>
                        </p:par>
                        <p:par>
                          <p:cTn id="32" fill="hold">
                            <p:stCondLst>
                              <p:cond delay="2250"/>
                            </p:stCondLst>
                            <p:childTnLst>
                              <p:par>
                                <p:cTn id="33" presetID="10" presetClass="entr" presetSubtype="0" fill="hold" grpId="0" nodeType="afterEffect">
                                  <p:stCondLst>
                                    <p:cond delay="0"/>
                                  </p:stCondLst>
                                  <p:childTnLst>
                                    <p:set>
                                      <p:cBhvr>
                                        <p:cTn id="34" dur="1" fill="hold">
                                          <p:stCondLst>
                                            <p:cond delay="0"/>
                                          </p:stCondLst>
                                        </p:cTn>
                                        <p:tgtEl>
                                          <p:spTgt spid="43"/>
                                        </p:tgtEl>
                                        <p:attrNameLst>
                                          <p:attrName>style.visibility</p:attrName>
                                        </p:attrNameLst>
                                      </p:cBhvr>
                                      <p:to>
                                        <p:strVal val="visible"/>
                                      </p:to>
                                    </p:set>
                                    <p:animEffect transition="in" filter="fade">
                                      <p:cBhvr>
                                        <p:cTn id="35" dur="250"/>
                                        <p:tgtEl>
                                          <p:spTgt spid="43"/>
                                        </p:tgtEl>
                                      </p:cBhvr>
                                    </p:animEffect>
                                  </p:childTnLst>
                                </p:cTn>
                              </p:par>
                            </p:childTnLst>
                          </p:cTn>
                        </p:par>
                        <p:par>
                          <p:cTn id="36" fill="hold">
                            <p:stCondLst>
                              <p:cond delay="2500"/>
                            </p:stCondLst>
                            <p:childTnLst>
                              <p:par>
                                <p:cTn id="37" presetID="10"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250"/>
                                        <p:tgtEl>
                                          <p:spTgt spid="44"/>
                                        </p:tgtEl>
                                      </p:cBhvr>
                                    </p:animEffect>
                                  </p:childTnLst>
                                </p:cTn>
                              </p:par>
                            </p:childTnLst>
                          </p:cTn>
                        </p:par>
                        <p:par>
                          <p:cTn id="40" fill="hold">
                            <p:stCondLst>
                              <p:cond delay="2750"/>
                            </p:stCondLst>
                            <p:childTnLst>
                              <p:par>
                                <p:cTn id="41" presetID="10" presetClass="entr" presetSubtype="0" fill="hold" grpId="0" nodeType="after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fade">
                                      <p:cBhvr>
                                        <p:cTn id="43" dur="250"/>
                                        <p:tgtEl>
                                          <p:spTgt spid="47"/>
                                        </p:tgtEl>
                                      </p:cBhvr>
                                    </p:animEffect>
                                  </p:childTnLst>
                                </p:cTn>
                              </p:par>
                            </p:childTnLst>
                          </p:cTn>
                        </p:par>
                        <p:par>
                          <p:cTn id="44" fill="hold">
                            <p:stCondLst>
                              <p:cond delay="3000"/>
                            </p:stCondLst>
                            <p:childTnLst>
                              <p:par>
                                <p:cTn id="45" presetID="10" presetClass="entr" presetSubtype="0"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Effect transition="in" filter="fade">
                                      <p:cBhvr>
                                        <p:cTn id="47" dur="250"/>
                                        <p:tgtEl>
                                          <p:spTgt spid="48"/>
                                        </p:tgtEl>
                                      </p:cBhvr>
                                    </p:animEffect>
                                  </p:childTnLst>
                                </p:cTn>
                              </p:par>
                            </p:childTnLst>
                          </p:cTn>
                        </p:par>
                        <p:par>
                          <p:cTn id="48" fill="hold">
                            <p:stCondLst>
                              <p:cond delay="3250"/>
                            </p:stCondLst>
                            <p:childTnLst>
                              <p:par>
                                <p:cTn id="49" presetID="10" presetClass="entr" presetSubtype="0" fill="hold" grpId="0" nodeType="afterEffect">
                                  <p:stCondLst>
                                    <p:cond delay="0"/>
                                  </p:stCondLst>
                                  <p:childTnLst>
                                    <p:set>
                                      <p:cBhvr>
                                        <p:cTn id="50" dur="1" fill="hold">
                                          <p:stCondLst>
                                            <p:cond delay="0"/>
                                          </p:stCondLst>
                                        </p:cTn>
                                        <p:tgtEl>
                                          <p:spTgt spid="50"/>
                                        </p:tgtEl>
                                        <p:attrNameLst>
                                          <p:attrName>style.visibility</p:attrName>
                                        </p:attrNameLst>
                                      </p:cBhvr>
                                      <p:to>
                                        <p:strVal val="visible"/>
                                      </p:to>
                                    </p:set>
                                    <p:animEffect transition="in" filter="fade">
                                      <p:cBhvr>
                                        <p:cTn id="51" dur="250"/>
                                        <p:tgtEl>
                                          <p:spTgt spid="50"/>
                                        </p:tgtEl>
                                      </p:cBhvr>
                                    </p:animEffect>
                                  </p:childTnLst>
                                </p:cTn>
                              </p:par>
                            </p:childTnLst>
                          </p:cTn>
                        </p:par>
                        <p:par>
                          <p:cTn id="52" fill="hold">
                            <p:stCondLst>
                              <p:cond delay="3500"/>
                            </p:stCondLst>
                            <p:childTnLst>
                              <p:par>
                                <p:cTn id="53" presetID="10" presetClass="entr" presetSubtype="0" fill="hold" grpId="0" nodeType="afterEffect">
                                  <p:stCondLst>
                                    <p:cond delay="0"/>
                                  </p:stCondLst>
                                  <p:childTnLst>
                                    <p:set>
                                      <p:cBhvr>
                                        <p:cTn id="54" dur="1" fill="hold">
                                          <p:stCondLst>
                                            <p:cond delay="0"/>
                                          </p:stCondLst>
                                        </p:cTn>
                                        <p:tgtEl>
                                          <p:spTgt spid="59"/>
                                        </p:tgtEl>
                                        <p:attrNameLst>
                                          <p:attrName>style.visibility</p:attrName>
                                        </p:attrNameLst>
                                      </p:cBhvr>
                                      <p:to>
                                        <p:strVal val="visible"/>
                                      </p:to>
                                    </p:set>
                                    <p:animEffect transition="in" filter="fade">
                                      <p:cBhvr>
                                        <p:cTn id="55" dur="250"/>
                                        <p:tgtEl>
                                          <p:spTgt spid="59"/>
                                        </p:tgtEl>
                                      </p:cBhvr>
                                    </p:animEffect>
                                  </p:childTnLst>
                                </p:cTn>
                              </p:par>
                            </p:childTnLst>
                          </p:cTn>
                        </p:par>
                        <p:par>
                          <p:cTn id="56" fill="hold">
                            <p:stCondLst>
                              <p:cond delay="3750"/>
                            </p:stCondLst>
                            <p:childTnLst>
                              <p:par>
                                <p:cTn id="57" presetID="10" presetClass="entr" presetSubtype="0" fill="hold" grpId="0" nodeType="afterEffect">
                                  <p:stCondLst>
                                    <p:cond delay="0"/>
                                  </p:stCondLst>
                                  <p:childTnLst>
                                    <p:set>
                                      <p:cBhvr>
                                        <p:cTn id="58" dur="1" fill="hold">
                                          <p:stCondLst>
                                            <p:cond delay="0"/>
                                          </p:stCondLst>
                                        </p:cTn>
                                        <p:tgtEl>
                                          <p:spTgt spid="52"/>
                                        </p:tgtEl>
                                        <p:attrNameLst>
                                          <p:attrName>style.visibility</p:attrName>
                                        </p:attrNameLst>
                                      </p:cBhvr>
                                      <p:to>
                                        <p:strVal val="visible"/>
                                      </p:to>
                                    </p:set>
                                    <p:animEffect transition="in" filter="fade">
                                      <p:cBhvr>
                                        <p:cTn id="59" dur="250"/>
                                        <p:tgtEl>
                                          <p:spTgt spid="52"/>
                                        </p:tgtEl>
                                      </p:cBhvr>
                                    </p:animEffect>
                                  </p:childTnLst>
                                </p:cTn>
                              </p:par>
                            </p:childTnLst>
                          </p:cTn>
                        </p:par>
                        <p:par>
                          <p:cTn id="60" fill="hold">
                            <p:stCondLst>
                              <p:cond delay="4000"/>
                            </p:stCondLst>
                            <p:childTnLst>
                              <p:par>
                                <p:cTn id="61" presetID="10" presetClass="entr" presetSubtype="0"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Effect transition="in" filter="fade">
                                      <p:cBhvr>
                                        <p:cTn id="63" dur="250"/>
                                        <p:tgtEl>
                                          <p:spTgt spid="51"/>
                                        </p:tgtEl>
                                      </p:cBhvr>
                                    </p:animEffect>
                                  </p:childTnLst>
                                </p:cTn>
                              </p:par>
                            </p:childTnLst>
                          </p:cTn>
                        </p:par>
                        <p:par>
                          <p:cTn id="64" fill="hold">
                            <p:stCondLst>
                              <p:cond delay="4250"/>
                            </p:stCondLst>
                            <p:childTnLst>
                              <p:par>
                                <p:cTn id="65" presetID="10" presetClass="entr" presetSubtype="0" fill="hold" grpId="0" nodeType="afterEffect">
                                  <p:stCondLst>
                                    <p:cond delay="0"/>
                                  </p:stCondLst>
                                  <p:childTnLst>
                                    <p:set>
                                      <p:cBhvr>
                                        <p:cTn id="66" dur="1" fill="hold">
                                          <p:stCondLst>
                                            <p:cond delay="0"/>
                                          </p:stCondLst>
                                        </p:cTn>
                                        <p:tgtEl>
                                          <p:spTgt spid="58"/>
                                        </p:tgtEl>
                                        <p:attrNameLst>
                                          <p:attrName>style.visibility</p:attrName>
                                        </p:attrNameLst>
                                      </p:cBhvr>
                                      <p:to>
                                        <p:strVal val="visible"/>
                                      </p:to>
                                    </p:set>
                                    <p:animEffect transition="in" filter="fade">
                                      <p:cBhvr>
                                        <p:cTn id="67" dur="250"/>
                                        <p:tgtEl>
                                          <p:spTgt spid="58"/>
                                        </p:tgtEl>
                                      </p:cBhvr>
                                    </p:animEffect>
                                  </p:childTnLst>
                                </p:cTn>
                              </p:par>
                            </p:childTnLst>
                          </p:cTn>
                        </p:par>
                        <p:par>
                          <p:cTn id="68" fill="hold">
                            <p:stCondLst>
                              <p:cond delay="4500"/>
                            </p:stCondLst>
                            <p:childTnLst>
                              <p:par>
                                <p:cTn id="69" presetID="10" presetClass="entr" presetSubtype="0" fill="hold" grpId="0" nodeType="afterEffect">
                                  <p:stCondLst>
                                    <p:cond delay="0"/>
                                  </p:stCondLst>
                                  <p:childTnLst>
                                    <p:set>
                                      <p:cBhvr>
                                        <p:cTn id="70" dur="1" fill="hold">
                                          <p:stCondLst>
                                            <p:cond delay="0"/>
                                          </p:stCondLst>
                                        </p:cTn>
                                        <p:tgtEl>
                                          <p:spTgt spid="53"/>
                                        </p:tgtEl>
                                        <p:attrNameLst>
                                          <p:attrName>style.visibility</p:attrName>
                                        </p:attrNameLst>
                                      </p:cBhvr>
                                      <p:to>
                                        <p:strVal val="visible"/>
                                      </p:to>
                                    </p:set>
                                    <p:animEffect transition="in" filter="fade">
                                      <p:cBhvr>
                                        <p:cTn id="71" dur="250"/>
                                        <p:tgtEl>
                                          <p:spTgt spid="53"/>
                                        </p:tgtEl>
                                      </p:cBhvr>
                                    </p:animEffect>
                                  </p:childTnLst>
                                </p:cTn>
                              </p:par>
                            </p:childTnLst>
                          </p:cTn>
                        </p:par>
                        <p:par>
                          <p:cTn id="72" fill="hold">
                            <p:stCondLst>
                              <p:cond delay="4750"/>
                            </p:stCondLst>
                            <p:childTnLst>
                              <p:par>
                                <p:cTn id="73" presetID="10" presetClass="entr" presetSubtype="0" fill="hold" grpId="0"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fade">
                                      <p:cBhvr>
                                        <p:cTn id="75" dur="250"/>
                                        <p:tgtEl>
                                          <p:spTgt spid="46"/>
                                        </p:tgtEl>
                                      </p:cBhvr>
                                    </p:animEffect>
                                  </p:childTnLst>
                                </p:cTn>
                              </p:par>
                            </p:childTnLst>
                          </p:cTn>
                        </p:par>
                        <p:par>
                          <p:cTn id="76" fill="hold">
                            <p:stCondLst>
                              <p:cond delay="5000"/>
                            </p:stCondLst>
                            <p:childTnLst>
                              <p:par>
                                <p:cTn id="77" presetID="10" presetClass="entr" presetSubtype="0" fill="hold" grpId="0" nodeType="afterEffect">
                                  <p:stCondLst>
                                    <p:cond delay="0"/>
                                  </p:stCondLst>
                                  <p:childTnLst>
                                    <p:set>
                                      <p:cBhvr>
                                        <p:cTn id="78" dur="1" fill="hold">
                                          <p:stCondLst>
                                            <p:cond delay="0"/>
                                          </p:stCondLst>
                                        </p:cTn>
                                        <p:tgtEl>
                                          <p:spTgt spid="54"/>
                                        </p:tgtEl>
                                        <p:attrNameLst>
                                          <p:attrName>style.visibility</p:attrName>
                                        </p:attrNameLst>
                                      </p:cBhvr>
                                      <p:to>
                                        <p:strVal val="visible"/>
                                      </p:to>
                                    </p:set>
                                    <p:animEffect transition="in" filter="fade">
                                      <p:cBhvr>
                                        <p:cTn id="79" dur="250"/>
                                        <p:tgtEl>
                                          <p:spTgt spid="54"/>
                                        </p:tgtEl>
                                      </p:cBhvr>
                                    </p:animEffect>
                                  </p:childTnLst>
                                </p:cTn>
                              </p:par>
                            </p:childTnLst>
                          </p:cTn>
                        </p:par>
                        <p:par>
                          <p:cTn id="80" fill="hold">
                            <p:stCondLst>
                              <p:cond delay="5250"/>
                            </p:stCondLst>
                            <p:childTnLst>
                              <p:par>
                                <p:cTn id="81" presetID="10" presetClass="entr" presetSubtype="0" fill="hold" grpId="0" nodeType="afterEffect">
                                  <p:stCondLst>
                                    <p:cond delay="0"/>
                                  </p:stCondLst>
                                  <p:childTnLst>
                                    <p:set>
                                      <p:cBhvr>
                                        <p:cTn id="82" dur="1" fill="hold">
                                          <p:stCondLst>
                                            <p:cond delay="0"/>
                                          </p:stCondLst>
                                        </p:cTn>
                                        <p:tgtEl>
                                          <p:spTgt spid="56"/>
                                        </p:tgtEl>
                                        <p:attrNameLst>
                                          <p:attrName>style.visibility</p:attrName>
                                        </p:attrNameLst>
                                      </p:cBhvr>
                                      <p:to>
                                        <p:strVal val="visible"/>
                                      </p:to>
                                    </p:set>
                                    <p:animEffect transition="in" filter="fade">
                                      <p:cBhvr>
                                        <p:cTn id="83" dur="250"/>
                                        <p:tgtEl>
                                          <p:spTgt spid="56"/>
                                        </p:tgtEl>
                                      </p:cBhvr>
                                    </p:animEffect>
                                  </p:childTnLst>
                                </p:cTn>
                              </p:par>
                            </p:childTnLst>
                          </p:cTn>
                        </p:par>
                        <p:par>
                          <p:cTn id="84" fill="hold">
                            <p:stCondLst>
                              <p:cond delay="5500"/>
                            </p:stCondLst>
                            <p:childTnLst>
                              <p:par>
                                <p:cTn id="85" presetID="10" presetClass="entr" presetSubtype="0"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Effect transition="in" filter="fade">
                                      <p:cBhvr>
                                        <p:cTn id="87" dur="250"/>
                                        <p:tgtEl>
                                          <p:spTgt spid="57"/>
                                        </p:tgtEl>
                                      </p:cBhvr>
                                    </p:animEffect>
                                  </p:childTnLst>
                                </p:cTn>
                              </p:par>
                            </p:childTnLst>
                          </p:cTn>
                        </p:par>
                        <p:par>
                          <p:cTn id="88" fill="hold">
                            <p:stCondLst>
                              <p:cond delay="5750"/>
                            </p:stCondLst>
                            <p:childTnLst>
                              <p:par>
                                <p:cTn id="89" presetID="19" presetClass="emph" presetSubtype="0" fill="hold" grpId="1" nodeType="afterEffect">
                                  <p:stCondLst>
                                    <p:cond delay="0"/>
                                  </p:stCondLst>
                                  <p:childTnLst>
                                    <p:animClr clrSpc="rgb" dir="cw">
                                      <p:cBhvr override="childStyle">
                                        <p:cTn id="90" dur="300" fill="hold"/>
                                        <p:tgtEl>
                                          <p:spTgt spid="42"/>
                                        </p:tgtEl>
                                        <p:attrNameLst>
                                          <p:attrName>style.color</p:attrName>
                                        </p:attrNameLst>
                                      </p:cBhvr>
                                      <p:to>
                                        <a:srgbClr val="00B050"/>
                                      </p:to>
                                    </p:animClr>
                                    <p:animClr clrSpc="rgb" dir="cw">
                                      <p:cBhvr>
                                        <p:cTn id="91" dur="300" fill="hold"/>
                                        <p:tgtEl>
                                          <p:spTgt spid="42"/>
                                        </p:tgtEl>
                                        <p:attrNameLst>
                                          <p:attrName>fillcolor</p:attrName>
                                        </p:attrNameLst>
                                      </p:cBhvr>
                                      <p:to>
                                        <a:srgbClr val="00B050"/>
                                      </p:to>
                                    </p:animClr>
                                    <p:set>
                                      <p:cBhvr>
                                        <p:cTn id="92" dur="300" fill="hold"/>
                                        <p:tgtEl>
                                          <p:spTgt spid="42"/>
                                        </p:tgtEl>
                                        <p:attrNameLst>
                                          <p:attrName>fill.type</p:attrName>
                                        </p:attrNameLst>
                                      </p:cBhvr>
                                      <p:to>
                                        <p:strVal val="solid"/>
                                      </p:to>
                                    </p:set>
                                    <p:set>
                                      <p:cBhvr>
                                        <p:cTn id="93" dur="300" fill="hold"/>
                                        <p:tgtEl>
                                          <p:spTgt spid="42"/>
                                        </p:tgtEl>
                                        <p:attrNameLst>
                                          <p:attrName>fill.on</p:attrName>
                                        </p:attrNameLst>
                                      </p:cBhvr>
                                      <p:to>
                                        <p:strVal val="true"/>
                                      </p:to>
                                    </p:set>
                                  </p:childTnLst>
                                </p:cTn>
                              </p:par>
                            </p:childTnLst>
                          </p:cTn>
                        </p:par>
                        <p:par>
                          <p:cTn id="94" fill="hold">
                            <p:stCondLst>
                              <p:cond delay="6050"/>
                            </p:stCondLst>
                            <p:childTnLst>
                              <p:par>
                                <p:cTn id="95" presetID="19" presetClass="emph" presetSubtype="0" fill="hold" grpId="1" nodeType="afterEffect">
                                  <p:stCondLst>
                                    <p:cond delay="0"/>
                                  </p:stCondLst>
                                  <p:childTnLst>
                                    <p:animClr clrSpc="rgb" dir="cw">
                                      <p:cBhvr override="childStyle">
                                        <p:cTn id="96" dur="300" fill="hold"/>
                                        <p:tgtEl>
                                          <p:spTgt spid="45"/>
                                        </p:tgtEl>
                                        <p:attrNameLst>
                                          <p:attrName>style.color</p:attrName>
                                        </p:attrNameLst>
                                      </p:cBhvr>
                                      <p:to>
                                        <a:srgbClr val="00B050"/>
                                      </p:to>
                                    </p:animClr>
                                    <p:animClr clrSpc="rgb" dir="cw">
                                      <p:cBhvr>
                                        <p:cTn id="97" dur="300" fill="hold"/>
                                        <p:tgtEl>
                                          <p:spTgt spid="45"/>
                                        </p:tgtEl>
                                        <p:attrNameLst>
                                          <p:attrName>fillcolor</p:attrName>
                                        </p:attrNameLst>
                                      </p:cBhvr>
                                      <p:to>
                                        <a:srgbClr val="00B050"/>
                                      </p:to>
                                    </p:animClr>
                                    <p:set>
                                      <p:cBhvr>
                                        <p:cTn id="98" dur="300" fill="hold"/>
                                        <p:tgtEl>
                                          <p:spTgt spid="45"/>
                                        </p:tgtEl>
                                        <p:attrNameLst>
                                          <p:attrName>fill.type</p:attrName>
                                        </p:attrNameLst>
                                      </p:cBhvr>
                                      <p:to>
                                        <p:strVal val="solid"/>
                                      </p:to>
                                    </p:set>
                                    <p:set>
                                      <p:cBhvr>
                                        <p:cTn id="99" dur="300" fill="hold"/>
                                        <p:tgtEl>
                                          <p:spTgt spid="45"/>
                                        </p:tgtEl>
                                        <p:attrNameLst>
                                          <p:attrName>fill.on</p:attrName>
                                        </p:attrNameLst>
                                      </p:cBhvr>
                                      <p:to>
                                        <p:strVal val="true"/>
                                      </p:to>
                                    </p:set>
                                  </p:childTnLst>
                                </p:cTn>
                              </p:par>
                            </p:childTnLst>
                          </p:cTn>
                        </p:par>
                        <p:par>
                          <p:cTn id="100" fill="hold">
                            <p:stCondLst>
                              <p:cond delay="6350"/>
                            </p:stCondLst>
                            <p:childTnLst>
                              <p:par>
                                <p:cTn id="101" presetID="19" presetClass="emph" presetSubtype="0" fill="hold" grpId="1" nodeType="afterEffect">
                                  <p:stCondLst>
                                    <p:cond delay="0"/>
                                  </p:stCondLst>
                                  <p:childTnLst>
                                    <p:animClr clrSpc="rgb" dir="cw">
                                      <p:cBhvr override="childStyle">
                                        <p:cTn id="102" dur="300" fill="hold"/>
                                        <p:tgtEl>
                                          <p:spTgt spid="48"/>
                                        </p:tgtEl>
                                        <p:attrNameLst>
                                          <p:attrName>style.color</p:attrName>
                                        </p:attrNameLst>
                                      </p:cBhvr>
                                      <p:to>
                                        <a:srgbClr val="00B050"/>
                                      </p:to>
                                    </p:animClr>
                                    <p:animClr clrSpc="rgb" dir="cw">
                                      <p:cBhvr>
                                        <p:cTn id="103" dur="300" fill="hold"/>
                                        <p:tgtEl>
                                          <p:spTgt spid="48"/>
                                        </p:tgtEl>
                                        <p:attrNameLst>
                                          <p:attrName>fillcolor</p:attrName>
                                        </p:attrNameLst>
                                      </p:cBhvr>
                                      <p:to>
                                        <a:srgbClr val="00B050"/>
                                      </p:to>
                                    </p:animClr>
                                    <p:set>
                                      <p:cBhvr>
                                        <p:cTn id="104" dur="300" fill="hold"/>
                                        <p:tgtEl>
                                          <p:spTgt spid="48"/>
                                        </p:tgtEl>
                                        <p:attrNameLst>
                                          <p:attrName>fill.type</p:attrName>
                                        </p:attrNameLst>
                                      </p:cBhvr>
                                      <p:to>
                                        <p:strVal val="solid"/>
                                      </p:to>
                                    </p:set>
                                    <p:set>
                                      <p:cBhvr>
                                        <p:cTn id="105" dur="300" fill="hold"/>
                                        <p:tgtEl>
                                          <p:spTgt spid="48"/>
                                        </p:tgtEl>
                                        <p:attrNameLst>
                                          <p:attrName>fill.on</p:attrName>
                                        </p:attrNameLst>
                                      </p:cBhvr>
                                      <p:to>
                                        <p:strVal val="true"/>
                                      </p:to>
                                    </p:set>
                                  </p:childTnLst>
                                </p:cTn>
                              </p:par>
                            </p:childTnLst>
                          </p:cTn>
                        </p:par>
                        <p:par>
                          <p:cTn id="106" fill="hold">
                            <p:stCondLst>
                              <p:cond delay="6650"/>
                            </p:stCondLst>
                            <p:childTnLst>
                              <p:par>
                                <p:cTn id="107" presetID="19" presetClass="emph" presetSubtype="0" fill="hold" grpId="1" nodeType="afterEffect">
                                  <p:stCondLst>
                                    <p:cond delay="0"/>
                                  </p:stCondLst>
                                  <p:childTnLst>
                                    <p:animClr clrSpc="rgb" dir="cw">
                                      <p:cBhvr override="childStyle">
                                        <p:cTn id="108" dur="300" fill="hold"/>
                                        <p:tgtEl>
                                          <p:spTgt spid="59"/>
                                        </p:tgtEl>
                                        <p:attrNameLst>
                                          <p:attrName>style.color</p:attrName>
                                        </p:attrNameLst>
                                      </p:cBhvr>
                                      <p:to>
                                        <a:srgbClr val="00B050"/>
                                      </p:to>
                                    </p:animClr>
                                    <p:animClr clrSpc="rgb" dir="cw">
                                      <p:cBhvr>
                                        <p:cTn id="109" dur="300" fill="hold"/>
                                        <p:tgtEl>
                                          <p:spTgt spid="59"/>
                                        </p:tgtEl>
                                        <p:attrNameLst>
                                          <p:attrName>fillcolor</p:attrName>
                                        </p:attrNameLst>
                                      </p:cBhvr>
                                      <p:to>
                                        <a:srgbClr val="00B050"/>
                                      </p:to>
                                    </p:animClr>
                                    <p:set>
                                      <p:cBhvr>
                                        <p:cTn id="110" dur="300" fill="hold"/>
                                        <p:tgtEl>
                                          <p:spTgt spid="59"/>
                                        </p:tgtEl>
                                        <p:attrNameLst>
                                          <p:attrName>fill.type</p:attrName>
                                        </p:attrNameLst>
                                      </p:cBhvr>
                                      <p:to>
                                        <p:strVal val="solid"/>
                                      </p:to>
                                    </p:set>
                                    <p:set>
                                      <p:cBhvr>
                                        <p:cTn id="111" dur="300" fill="hold"/>
                                        <p:tgtEl>
                                          <p:spTgt spid="59"/>
                                        </p:tgtEl>
                                        <p:attrNameLst>
                                          <p:attrName>fill.on</p:attrName>
                                        </p:attrNameLst>
                                      </p:cBhvr>
                                      <p:to>
                                        <p:strVal val="true"/>
                                      </p:to>
                                    </p:set>
                                  </p:childTnLst>
                                </p:cTn>
                              </p:par>
                            </p:childTnLst>
                          </p:cTn>
                        </p:par>
                        <p:par>
                          <p:cTn id="112" fill="hold">
                            <p:stCondLst>
                              <p:cond delay="6950"/>
                            </p:stCondLst>
                            <p:childTnLst>
                              <p:par>
                                <p:cTn id="113" presetID="19" presetClass="emph" presetSubtype="0" fill="hold" grpId="1" nodeType="afterEffect">
                                  <p:stCondLst>
                                    <p:cond delay="0"/>
                                  </p:stCondLst>
                                  <p:childTnLst>
                                    <p:animClr clrSpc="rgb" dir="cw">
                                      <p:cBhvr override="childStyle">
                                        <p:cTn id="114" dur="300" fill="hold"/>
                                        <p:tgtEl>
                                          <p:spTgt spid="51"/>
                                        </p:tgtEl>
                                        <p:attrNameLst>
                                          <p:attrName>style.color</p:attrName>
                                        </p:attrNameLst>
                                      </p:cBhvr>
                                      <p:to>
                                        <a:srgbClr val="00B050"/>
                                      </p:to>
                                    </p:animClr>
                                    <p:animClr clrSpc="rgb" dir="cw">
                                      <p:cBhvr>
                                        <p:cTn id="115" dur="300" fill="hold"/>
                                        <p:tgtEl>
                                          <p:spTgt spid="51"/>
                                        </p:tgtEl>
                                        <p:attrNameLst>
                                          <p:attrName>fillcolor</p:attrName>
                                        </p:attrNameLst>
                                      </p:cBhvr>
                                      <p:to>
                                        <a:srgbClr val="00B050"/>
                                      </p:to>
                                    </p:animClr>
                                    <p:set>
                                      <p:cBhvr>
                                        <p:cTn id="116" dur="300" fill="hold"/>
                                        <p:tgtEl>
                                          <p:spTgt spid="51"/>
                                        </p:tgtEl>
                                        <p:attrNameLst>
                                          <p:attrName>fill.type</p:attrName>
                                        </p:attrNameLst>
                                      </p:cBhvr>
                                      <p:to>
                                        <p:strVal val="solid"/>
                                      </p:to>
                                    </p:set>
                                    <p:set>
                                      <p:cBhvr>
                                        <p:cTn id="117" dur="300" fill="hold"/>
                                        <p:tgtEl>
                                          <p:spTgt spid="51"/>
                                        </p:tgtEl>
                                        <p:attrNameLst>
                                          <p:attrName>fill.on</p:attrName>
                                        </p:attrNameLst>
                                      </p:cBhvr>
                                      <p:to>
                                        <p:strVal val="true"/>
                                      </p:to>
                                    </p:set>
                                  </p:childTnLst>
                                </p:cTn>
                              </p:par>
                            </p:childTnLst>
                          </p:cTn>
                        </p:par>
                        <p:par>
                          <p:cTn id="118" fill="hold">
                            <p:stCondLst>
                              <p:cond delay="7250"/>
                            </p:stCondLst>
                            <p:childTnLst>
                              <p:par>
                                <p:cTn id="119" presetID="19" presetClass="emph" presetSubtype="0" fill="hold" grpId="1" nodeType="afterEffect">
                                  <p:stCondLst>
                                    <p:cond delay="1500"/>
                                  </p:stCondLst>
                                  <p:childTnLst>
                                    <p:animClr clrSpc="rgb" dir="cw">
                                      <p:cBhvr override="childStyle">
                                        <p:cTn id="120" dur="250" fill="hold"/>
                                        <p:tgtEl>
                                          <p:spTgt spid="55"/>
                                        </p:tgtEl>
                                        <p:attrNameLst>
                                          <p:attrName>style.color</p:attrName>
                                        </p:attrNameLst>
                                      </p:cBhvr>
                                      <p:to>
                                        <a:schemeClr val="accent2"/>
                                      </p:to>
                                    </p:animClr>
                                    <p:animClr clrSpc="rgb" dir="cw">
                                      <p:cBhvr>
                                        <p:cTn id="121" dur="250" fill="hold"/>
                                        <p:tgtEl>
                                          <p:spTgt spid="55"/>
                                        </p:tgtEl>
                                        <p:attrNameLst>
                                          <p:attrName>fillcolor</p:attrName>
                                        </p:attrNameLst>
                                      </p:cBhvr>
                                      <p:to>
                                        <a:schemeClr val="accent2"/>
                                      </p:to>
                                    </p:animClr>
                                    <p:set>
                                      <p:cBhvr>
                                        <p:cTn id="122" dur="250" fill="hold"/>
                                        <p:tgtEl>
                                          <p:spTgt spid="55"/>
                                        </p:tgtEl>
                                        <p:attrNameLst>
                                          <p:attrName>fill.type</p:attrName>
                                        </p:attrNameLst>
                                      </p:cBhvr>
                                      <p:to>
                                        <p:strVal val="solid"/>
                                      </p:to>
                                    </p:set>
                                    <p:set>
                                      <p:cBhvr>
                                        <p:cTn id="123" dur="250" fill="hold"/>
                                        <p:tgtEl>
                                          <p:spTgt spid="55"/>
                                        </p:tgtEl>
                                        <p:attrNameLst>
                                          <p:attrName>fill.on</p:attrName>
                                        </p:attrNameLst>
                                      </p:cBhvr>
                                      <p:to>
                                        <p:strVal val="true"/>
                                      </p:to>
                                    </p:set>
                                  </p:childTnLst>
                                </p:cTn>
                              </p:par>
                            </p:childTnLst>
                          </p:cTn>
                        </p:par>
                        <p:par>
                          <p:cTn id="124" fill="hold">
                            <p:stCondLst>
                              <p:cond delay="9000"/>
                            </p:stCondLst>
                            <p:childTnLst>
                              <p:par>
                                <p:cTn id="125" presetID="19" presetClass="emph" presetSubtype="0" fill="hold" grpId="1" nodeType="afterEffect">
                                  <p:stCondLst>
                                    <p:cond delay="0"/>
                                  </p:stCondLst>
                                  <p:childTnLst>
                                    <p:animClr clrSpc="rgb" dir="cw">
                                      <p:cBhvr override="childStyle">
                                        <p:cTn id="126" dur="250" fill="hold"/>
                                        <p:tgtEl>
                                          <p:spTgt spid="44"/>
                                        </p:tgtEl>
                                        <p:attrNameLst>
                                          <p:attrName>style.color</p:attrName>
                                        </p:attrNameLst>
                                      </p:cBhvr>
                                      <p:to>
                                        <a:schemeClr val="accent2"/>
                                      </p:to>
                                    </p:animClr>
                                    <p:animClr clrSpc="rgb" dir="cw">
                                      <p:cBhvr>
                                        <p:cTn id="127" dur="250" fill="hold"/>
                                        <p:tgtEl>
                                          <p:spTgt spid="44"/>
                                        </p:tgtEl>
                                        <p:attrNameLst>
                                          <p:attrName>fillcolor</p:attrName>
                                        </p:attrNameLst>
                                      </p:cBhvr>
                                      <p:to>
                                        <a:schemeClr val="accent2"/>
                                      </p:to>
                                    </p:animClr>
                                    <p:set>
                                      <p:cBhvr>
                                        <p:cTn id="128" dur="250" fill="hold"/>
                                        <p:tgtEl>
                                          <p:spTgt spid="44"/>
                                        </p:tgtEl>
                                        <p:attrNameLst>
                                          <p:attrName>fill.type</p:attrName>
                                        </p:attrNameLst>
                                      </p:cBhvr>
                                      <p:to>
                                        <p:strVal val="solid"/>
                                      </p:to>
                                    </p:set>
                                    <p:set>
                                      <p:cBhvr>
                                        <p:cTn id="129" dur="250" fill="hold"/>
                                        <p:tgtEl>
                                          <p:spTgt spid="44"/>
                                        </p:tgtEl>
                                        <p:attrNameLst>
                                          <p:attrName>fill.on</p:attrName>
                                        </p:attrNameLst>
                                      </p:cBhvr>
                                      <p:to>
                                        <p:strVal val="true"/>
                                      </p:to>
                                    </p:set>
                                  </p:childTnLst>
                                </p:cTn>
                              </p:par>
                            </p:childTnLst>
                          </p:cTn>
                        </p:par>
                        <p:par>
                          <p:cTn id="130" fill="hold">
                            <p:stCondLst>
                              <p:cond delay="9250"/>
                            </p:stCondLst>
                            <p:childTnLst>
                              <p:par>
                                <p:cTn id="131" presetID="19" presetClass="emph" presetSubtype="0" fill="hold" grpId="1" nodeType="afterEffect">
                                  <p:stCondLst>
                                    <p:cond delay="0"/>
                                  </p:stCondLst>
                                  <p:childTnLst>
                                    <p:animClr clrSpc="rgb" dir="cw">
                                      <p:cBhvr override="childStyle">
                                        <p:cTn id="132" dur="250" fill="hold"/>
                                        <p:tgtEl>
                                          <p:spTgt spid="47"/>
                                        </p:tgtEl>
                                        <p:attrNameLst>
                                          <p:attrName>style.color</p:attrName>
                                        </p:attrNameLst>
                                      </p:cBhvr>
                                      <p:to>
                                        <a:schemeClr val="accent2"/>
                                      </p:to>
                                    </p:animClr>
                                    <p:animClr clrSpc="rgb" dir="cw">
                                      <p:cBhvr>
                                        <p:cTn id="133" dur="250" fill="hold"/>
                                        <p:tgtEl>
                                          <p:spTgt spid="47"/>
                                        </p:tgtEl>
                                        <p:attrNameLst>
                                          <p:attrName>fillcolor</p:attrName>
                                        </p:attrNameLst>
                                      </p:cBhvr>
                                      <p:to>
                                        <a:schemeClr val="accent2"/>
                                      </p:to>
                                    </p:animClr>
                                    <p:set>
                                      <p:cBhvr>
                                        <p:cTn id="134" dur="250" fill="hold"/>
                                        <p:tgtEl>
                                          <p:spTgt spid="47"/>
                                        </p:tgtEl>
                                        <p:attrNameLst>
                                          <p:attrName>fill.type</p:attrName>
                                        </p:attrNameLst>
                                      </p:cBhvr>
                                      <p:to>
                                        <p:strVal val="solid"/>
                                      </p:to>
                                    </p:set>
                                    <p:set>
                                      <p:cBhvr>
                                        <p:cTn id="135" dur="250" fill="hold"/>
                                        <p:tgtEl>
                                          <p:spTgt spid="47"/>
                                        </p:tgtEl>
                                        <p:attrNameLst>
                                          <p:attrName>fill.on</p:attrName>
                                        </p:attrNameLst>
                                      </p:cBhvr>
                                      <p:to>
                                        <p:strVal val="true"/>
                                      </p:to>
                                    </p:set>
                                  </p:childTnLst>
                                </p:cTn>
                              </p:par>
                            </p:childTnLst>
                          </p:cTn>
                        </p:par>
                        <p:par>
                          <p:cTn id="136" fill="hold">
                            <p:stCondLst>
                              <p:cond delay="9500"/>
                            </p:stCondLst>
                            <p:childTnLst>
                              <p:par>
                                <p:cTn id="137" presetID="19" presetClass="emph" presetSubtype="0" fill="hold" grpId="1" nodeType="afterEffect">
                                  <p:stCondLst>
                                    <p:cond delay="0"/>
                                  </p:stCondLst>
                                  <p:childTnLst>
                                    <p:animClr clrSpc="rgb" dir="cw">
                                      <p:cBhvr override="childStyle">
                                        <p:cTn id="138" dur="250" fill="hold"/>
                                        <p:tgtEl>
                                          <p:spTgt spid="53"/>
                                        </p:tgtEl>
                                        <p:attrNameLst>
                                          <p:attrName>style.color</p:attrName>
                                        </p:attrNameLst>
                                      </p:cBhvr>
                                      <p:to>
                                        <a:schemeClr val="accent2"/>
                                      </p:to>
                                    </p:animClr>
                                    <p:animClr clrSpc="rgb" dir="cw">
                                      <p:cBhvr>
                                        <p:cTn id="139" dur="250" fill="hold"/>
                                        <p:tgtEl>
                                          <p:spTgt spid="53"/>
                                        </p:tgtEl>
                                        <p:attrNameLst>
                                          <p:attrName>fillcolor</p:attrName>
                                        </p:attrNameLst>
                                      </p:cBhvr>
                                      <p:to>
                                        <a:schemeClr val="accent2"/>
                                      </p:to>
                                    </p:animClr>
                                    <p:set>
                                      <p:cBhvr>
                                        <p:cTn id="140" dur="250" fill="hold"/>
                                        <p:tgtEl>
                                          <p:spTgt spid="53"/>
                                        </p:tgtEl>
                                        <p:attrNameLst>
                                          <p:attrName>fill.type</p:attrName>
                                        </p:attrNameLst>
                                      </p:cBhvr>
                                      <p:to>
                                        <p:strVal val="solid"/>
                                      </p:to>
                                    </p:set>
                                    <p:set>
                                      <p:cBhvr>
                                        <p:cTn id="141" dur="250" fill="hold"/>
                                        <p:tgtEl>
                                          <p:spTgt spid="53"/>
                                        </p:tgtEl>
                                        <p:attrNameLst>
                                          <p:attrName>fill.on</p:attrName>
                                        </p:attrNameLst>
                                      </p:cBhvr>
                                      <p:to>
                                        <p:strVal val="true"/>
                                      </p:to>
                                    </p:set>
                                  </p:childTnLst>
                                </p:cTn>
                              </p:par>
                            </p:childTnLst>
                          </p:cTn>
                        </p:par>
                        <p:par>
                          <p:cTn id="142" fill="hold">
                            <p:stCondLst>
                              <p:cond delay="9750"/>
                            </p:stCondLst>
                            <p:childTnLst>
                              <p:par>
                                <p:cTn id="143" presetID="22" presetClass="entr" presetSubtype="8" fill="hold" nodeType="afterEffect">
                                  <p:stCondLst>
                                    <p:cond delay="1250"/>
                                  </p:stCondLst>
                                  <p:childTnLst>
                                    <p:set>
                                      <p:cBhvr>
                                        <p:cTn id="144" dur="1" fill="hold">
                                          <p:stCondLst>
                                            <p:cond delay="0"/>
                                          </p:stCondLst>
                                        </p:cTn>
                                        <p:tgtEl>
                                          <p:spTgt spid="60"/>
                                        </p:tgtEl>
                                        <p:attrNameLst>
                                          <p:attrName>style.visibility</p:attrName>
                                        </p:attrNameLst>
                                      </p:cBhvr>
                                      <p:to>
                                        <p:strVal val="visible"/>
                                      </p:to>
                                    </p:set>
                                    <p:animEffect transition="in" filter="wipe(left)">
                                      <p:cBhvr>
                                        <p:cTn id="145" dur="75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1" grpId="0" animBg="1"/>
      <p:bldP spid="42" grpId="0" animBg="1"/>
      <p:bldP spid="42" grpId="1" animBg="1"/>
      <p:bldP spid="43" grpId="0" animBg="1"/>
      <p:bldP spid="44" grpId="0" animBg="1"/>
      <p:bldP spid="44" grpId="1" animBg="1"/>
      <p:bldP spid="45" grpId="0" animBg="1"/>
      <p:bldP spid="45" grpId="1" animBg="1"/>
      <p:bldP spid="46" grpId="0" animBg="1"/>
      <p:bldP spid="47" grpId="0" animBg="1"/>
      <p:bldP spid="47" grpId="1" animBg="1"/>
      <p:bldP spid="48" grpId="0" animBg="1"/>
      <p:bldP spid="48" grpId="1" animBg="1"/>
      <p:bldP spid="49" grpId="0" animBg="1"/>
      <p:bldP spid="50" grpId="0" animBg="1"/>
      <p:bldP spid="51" grpId="0" animBg="1"/>
      <p:bldP spid="51" grpId="1" animBg="1"/>
      <p:bldP spid="52" grpId="0" animBg="1"/>
      <p:bldP spid="53" grpId="0" animBg="1"/>
      <p:bldP spid="53" grpId="1" animBg="1"/>
      <p:bldP spid="54" grpId="0" animBg="1"/>
      <p:bldP spid="55" grpId="0" animBg="1"/>
      <p:bldP spid="55" grpId="1" animBg="1"/>
      <p:bldP spid="56" grpId="0" animBg="1"/>
      <p:bldP spid="57" grpId="0" animBg="1"/>
      <p:bldP spid="58" grpId="0" animBg="1"/>
      <p:bldP spid="59" grpId="0" animBg="1"/>
      <p:bldP spid="59" grpId="1"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pPr algn="l"/>
            <a:r>
              <a:rPr lang="en-US" sz="2400" dirty="0" smtClean="0"/>
              <a:t>Enterprise </a:t>
            </a:r>
            <a:r>
              <a:rPr lang="en-US" dirty="0" smtClean="0"/>
              <a:t>Audit Management</a:t>
            </a:r>
            <a:endParaRPr lang="en-US" sz="2400" dirty="0"/>
          </a:p>
        </p:txBody>
      </p:sp>
      <p:sp>
        <p:nvSpPr>
          <p:cNvPr id="3" name="Text Placeholder 3"/>
          <p:cNvSpPr txBox="1">
            <a:spLocks/>
          </p:cNvSpPr>
          <p:nvPr/>
        </p:nvSpPr>
        <p:spPr>
          <a:xfrm>
            <a:off x="2601007" y="5429775"/>
            <a:ext cx="1212800" cy="393450"/>
          </a:xfrm>
          <a:prstGeom prst="rect">
            <a:avLst/>
          </a:prstGeom>
        </p:spPr>
        <p:txBody>
          <a:bodyPr/>
          <a:lstStyle>
            <a:lvl1pPr marL="0" indent="0" algn="l" defTabSz="457200" rtl="0" eaLnBrk="1" latinLnBrk="0" hangingPunct="1">
              <a:spcBef>
                <a:spcPct val="20000"/>
              </a:spcBef>
              <a:buFont typeface="Arial" panose="020B0604020202020204" pitchFamily="34" charset="0"/>
              <a:buNone/>
              <a:defRPr lang="en-US" sz="1800" b="1" kern="0" dirty="0" smtClean="0">
                <a:solidFill>
                  <a:schemeClr val="tx1"/>
                </a:solidFill>
                <a:latin typeface="+mn-lt"/>
                <a:ea typeface="Open Sans" panose="020B0606030504020204" pitchFamily="34" charset="0"/>
                <a:cs typeface="Open Sans" panose="020B0606030504020204" pitchFamily="34" charset="0"/>
              </a:defRPr>
            </a:lvl1pPr>
            <a:lvl2pPr marL="457200" indent="0" algn="l" defTabSz="457200" rtl="0" eaLnBrk="1" latinLnBrk="0" hangingPunct="1">
              <a:spcBef>
                <a:spcPct val="20000"/>
              </a:spcBef>
              <a:buFont typeface="Arial"/>
              <a:buNone/>
              <a:defRPr sz="28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en-US" sz="1600" dirty="0" smtClean="0">
                <a:solidFill>
                  <a:srgbClr val="92D050"/>
                </a:solidFill>
                <a:latin typeface="Open Sans" panose="020B0606030504020204" pitchFamily="34" charset="0"/>
              </a:rPr>
              <a:t>Day-of</a:t>
            </a:r>
          </a:p>
        </p:txBody>
      </p:sp>
      <p:sp>
        <p:nvSpPr>
          <p:cNvPr id="4" name="Text Placeholder 3"/>
          <p:cNvSpPr txBox="1">
            <a:spLocks/>
          </p:cNvSpPr>
          <p:nvPr/>
        </p:nvSpPr>
        <p:spPr>
          <a:xfrm>
            <a:off x="3886704" y="5429775"/>
            <a:ext cx="1492356" cy="393450"/>
          </a:xfrm>
          <a:prstGeom prst="rect">
            <a:avLst/>
          </a:prstGeom>
        </p:spPr>
        <p:txBody>
          <a:bodyPr/>
          <a:lstStyle>
            <a:lvl1pPr marL="0" indent="0" algn="l" defTabSz="457200" rtl="0" eaLnBrk="1" latinLnBrk="0" hangingPunct="1">
              <a:spcBef>
                <a:spcPct val="20000"/>
              </a:spcBef>
              <a:buFont typeface="Arial" panose="020B0604020202020204" pitchFamily="34" charset="0"/>
              <a:buNone/>
              <a:defRPr lang="en-US" sz="1800" b="1" kern="0" dirty="0" smtClean="0">
                <a:solidFill>
                  <a:schemeClr val="tx1"/>
                </a:solidFill>
                <a:latin typeface="+mn-lt"/>
                <a:ea typeface="Open Sans" panose="020B0606030504020204" pitchFamily="34" charset="0"/>
                <a:cs typeface="Open Sans" panose="020B0606030504020204" pitchFamily="34" charset="0"/>
              </a:defRPr>
            </a:lvl1pPr>
            <a:lvl2pPr marL="457200" indent="0" algn="l" defTabSz="457200" rtl="0" eaLnBrk="1" latinLnBrk="0" hangingPunct="1">
              <a:spcBef>
                <a:spcPct val="20000"/>
              </a:spcBef>
              <a:buFont typeface="Arial"/>
              <a:buNone/>
              <a:defRPr sz="28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en-US" sz="1600" dirty="0" smtClean="0">
                <a:solidFill>
                  <a:schemeClr val="bg1">
                    <a:lumMod val="85000"/>
                  </a:schemeClr>
                </a:solidFill>
                <a:latin typeface="Open Sans" panose="020B0606030504020204" pitchFamily="34" charset="0"/>
              </a:rPr>
              <a:t>Post-Work</a:t>
            </a:r>
          </a:p>
        </p:txBody>
      </p:sp>
      <p:sp>
        <p:nvSpPr>
          <p:cNvPr id="5" name="Text Placeholder 3"/>
          <p:cNvSpPr txBox="1">
            <a:spLocks/>
          </p:cNvSpPr>
          <p:nvPr/>
        </p:nvSpPr>
        <p:spPr>
          <a:xfrm>
            <a:off x="1207970" y="5429775"/>
            <a:ext cx="1212800" cy="393450"/>
          </a:xfrm>
          <a:prstGeom prst="rect">
            <a:avLst/>
          </a:prstGeom>
        </p:spPr>
        <p:txBody>
          <a:bodyPr/>
          <a:lstStyle>
            <a:lvl1pPr marL="0" indent="0" algn="l" defTabSz="457200" rtl="0" eaLnBrk="1" latinLnBrk="0" hangingPunct="1">
              <a:spcBef>
                <a:spcPct val="20000"/>
              </a:spcBef>
              <a:buFont typeface="Arial" panose="020B0604020202020204" pitchFamily="34" charset="0"/>
              <a:buNone/>
              <a:defRPr lang="en-US" sz="1800" b="1" kern="0" dirty="0" smtClean="0">
                <a:solidFill>
                  <a:schemeClr val="tx1"/>
                </a:solidFill>
                <a:latin typeface="+mn-lt"/>
                <a:ea typeface="Open Sans" panose="020B0606030504020204" pitchFamily="34" charset="0"/>
                <a:cs typeface="Open Sans" panose="020B0606030504020204" pitchFamily="34" charset="0"/>
              </a:defRPr>
            </a:lvl1pPr>
            <a:lvl2pPr marL="457200" indent="0" algn="l" defTabSz="457200" rtl="0" eaLnBrk="1" latinLnBrk="0" hangingPunct="1">
              <a:spcBef>
                <a:spcPct val="20000"/>
              </a:spcBef>
              <a:buFont typeface="Arial"/>
              <a:buNone/>
              <a:defRPr sz="28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en-US" sz="1600" dirty="0" smtClean="0">
                <a:solidFill>
                  <a:srgbClr val="FFC000"/>
                </a:solidFill>
                <a:latin typeface="Open Sans" panose="020B0606030504020204" pitchFamily="34" charset="0"/>
              </a:rPr>
              <a:t>Pre-Work</a:t>
            </a:r>
          </a:p>
        </p:txBody>
      </p:sp>
      <p:cxnSp>
        <p:nvCxnSpPr>
          <p:cNvPr id="6" name="Straight Connector 5"/>
          <p:cNvCxnSpPr/>
          <p:nvPr/>
        </p:nvCxnSpPr>
        <p:spPr>
          <a:xfrm>
            <a:off x="1937310" y="5946794"/>
            <a:ext cx="2533161" cy="1"/>
          </a:xfrm>
          <a:prstGeom prst="line">
            <a:avLst/>
          </a:prstGeom>
          <a:ln w="44450" cap="flat" cmpd="sng" algn="ctr">
            <a:solidFill>
              <a:schemeClr val="bg1">
                <a:lumMod val="85000"/>
              </a:schemeClr>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7" name="Oval 6"/>
          <p:cNvSpPr/>
          <p:nvPr/>
        </p:nvSpPr>
        <p:spPr>
          <a:xfrm>
            <a:off x="1691432" y="5823855"/>
            <a:ext cx="245878" cy="245878"/>
          </a:xfrm>
          <a:prstGeom prst="ellipse">
            <a:avLst/>
          </a:prstGeom>
          <a:solidFill>
            <a:schemeClr val="bg1"/>
          </a:solidFill>
          <a:ln w="57150">
            <a:solidFill>
              <a:srgbClr val="FFC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Oval 8"/>
          <p:cNvSpPr/>
          <p:nvPr/>
        </p:nvSpPr>
        <p:spPr>
          <a:xfrm>
            <a:off x="4485126" y="5823855"/>
            <a:ext cx="245878" cy="245878"/>
          </a:xfrm>
          <a:prstGeom prst="ellipse">
            <a:avLst/>
          </a:prstGeom>
          <a:solidFill>
            <a:schemeClr val="bg1"/>
          </a:solidFill>
          <a:ln w="57150">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p:cNvSpPr/>
          <p:nvPr/>
        </p:nvSpPr>
        <p:spPr>
          <a:xfrm>
            <a:off x="3084788" y="5823855"/>
            <a:ext cx="245878" cy="245878"/>
          </a:xfrm>
          <a:prstGeom prst="ellipse">
            <a:avLst/>
          </a:prstGeom>
          <a:solidFill>
            <a:schemeClr val="bg1"/>
          </a:solidFill>
          <a:ln w="57150">
            <a:solidFill>
              <a:srgbClr val="92D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Content Placeholder 8"/>
          <p:cNvSpPr>
            <a:spLocks noGrp="1"/>
          </p:cNvSpPr>
          <p:nvPr>
            <p:ph idx="1"/>
          </p:nvPr>
        </p:nvSpPr>
        <p:spPr>
          <a:xfrm>
            <a:off x="6093676" y="1523426"/>
            <a:ext cx="5511571" cy="1381780"/>
          </a:xfrm>
        </p:spPr>
        <p:txBody>
          <a:bodyPr/>
          <a:lstStyle/>
          <a:p>
            <a:pPr marL="0" indent="0">
              <a:spcAft>
                <a:spcPts val="1200"/>
              </a:spcAft>
              <a:buNone/>
            </a:pPr>
            <a:r>
              <a:rPr lang="en-US" b="1" dirty="0" smtClean="0">
                <a:solidFill>
                  <a:srgbClr val="92D050"/>
                </a:solidFill>
                <a:latin typeface="Open Sans" panose="020B0606030504020204" pitchFamily="34" charset="0"/>
                <a:ea typeface="Open Sans" panose="020B0606030504020204" pitchFamily="34" charset="0"/>
                <a:cs typeface="Open Sans" panose="020B0606030504020204" pitchFamily="34" charset="0"/>
              </a:rPr>
              <a:t>Day-of</a:t>
            </a:r>
            <a:r>
              <a:rPr lang="en-US" b="1" dirty="0" smtClean="0">
                <a:latin typeface="Open Sans" panose="020B0606030504020204" pitchFamily="34" charset="0"/>
                <a:ea typeface="Open Sans" panose="020B0606030504020204" pitchFamily="34" charset="0"/>
                <a:cs typeface="Open Sans" panose="020B0606030504020204" pitchFamily="34" charset="0"/>
              </a:rPr>
              <a:t> </a:t>
            </a:r>
            <a:r>
              <a:rPr lang="en-US" dirty="0" smtClean="0">
                <a:latin typeface="Open Sans" panose="020B0606030504020204" pitchFamily="34" charset="0"/>
                <a:ea typeface="Open Sans" panose="020B0606030504020204" pitchFamily="34" charset="0"/>
                <a:cs typeface="Open Sans" panose="020B0606030504020204" pitchFamily="34" charset="0"/>
              </a:rPr>
              <a:t>| </a:t>
            </a:r>
            <a:r>
              <a:rPr lang="en-US" dirty="0">
                <a:latin typeface="Open Sans" panose="020B0606030504020204" pitchFamily="34" charset="0"/>
                <a:ea typeface="Open Sans" panose="020B0606030504020204" pitchFamily="34" charset="0"/>
                <a:cs typeface="Open Sans" panose="020B0606030504020204" pitchFamily="34" charset="0"/>
              </a:rPr>
              <a:t>Survey, Inspect, Collect</a:t>
            </a:r>
          </a:p>
          <a:p>
            <a:pPr>
              <a:spcAft>
                <a:spcPts val="1200"/>
              </a:spcAft>
            </a:pPr>
            <a:r>
              <a:rPr lang="en-US" sz="1600" dirty="0">
                <a:latin typeface="Open Sans" panose="020B0606030504020204" pitchFamily="34" charset="0"/>
                <a:ea typeface="Open Sans" panose="020B0606030504020204" pitchFamily="34" charset="0"/>
                <a:cs typeface="Open Sans" panose="020B0606030504020204" pitchFamily="34" charset="0"/>
              </a:rPr>
              <a:t>Pre-audit content may be analyzed ahead of audits to allow for necessary adjustments and effectively reduce audit cycle times</a:t>
            </a:r>
          </a:p>
          <a:p>
            <a:pPr>
              <a:spcAft>
                <a:spcPts val="1200"/>
              </a:spcAft>
            </a:pPr>
            <a:r>
              <a:rPr lang="en-US" sz="1600" dirty="0" smtClean="0">
                <a:latin typeface="Open Sans" panose="020B0606030504020204" pitchFamily="34" charset="0"/>
                <a:ea typeface="Open Sans" panose="020B0606030504020204" pitchFamily="34" charset="0"/>
                <a:cs typeface="Open Sans" panose="020B0606030504020204" pitchFamily="34" charset="0"/>
              </a:rPr>
              <a:t>Conduct audits from anywhere – use a live connection to the internet or download content for offline/remote use.</a:t>
            </a:r>
          </a:p>
          <a:p>
            <a:pPr>
              <a:spcAft>
                <a:spcPts val="1200"/>
              </a:spcAft>
            </a:pPr>
            <a:r>
              <a:rPr lang="en-US" sz="1600" dirty="0" smtClean="0">
                <a:latin typeface="Open Sans" panose="020B0606030504020204" pitchFamily="34" charset="0"/>
                <a:ea typeface="Open Sans" panose="020B0606030504020204" pitchFamily="34" charset="0"/>
                <a:cs typeface="Open Sans" panose="020B0606030504020204" pitchFamily="34" charset="0"/>
              </a:rPr>
              <a:t>Preview findings as you work. Instantly calculate deficiencies and rapidly generate automated close-out letters. </a:t>
            </a:r>
          </a:p>
          <a:p>
            <a:pPr>
              <a:spcAft>
                <a:spcPts val="1200"/>
              </a:spcAft>
            </a:pPr>
            <a:r>
              <a:rPr lang="en-US" sz="1600" dirty="0">
                <a:latin typeface="Open Sans" panose="020B0606030504020204" pitchFamily="34" charset="0"/>
                <a:ea typeface="Open Sans" panose="020B0606030504020204" pitchFamily="34" charset="0"/>
                <a:cs typeface="Open Sans" panose="020B0606030504020204" pitchFamily="34" charset="0"/>
              </a:rPr>
              <a:t>Configurable </a:t>
            </a:r>
            <a:r>
              <a:rPr lang="en-US" sz="1600" dirty="0" smtClean="0">
                <a:latin typeface="Open Sans" panose="020B0606030504020204" pitchFamily="34" charset="0"/>
                <a:ea typeface="Open Sans" panose="020B0606030504020204" pitchFamily="34" charset="0"/>
                <a:cs typeface="Open Sans" panose="020B0606030504020204" pitchFamily="34" charset="0"/>
              </a:rPr>
              <a:t>workflows allow </a:t>
            </a:r>
            <a:r>
              <a:rPr lang="en-US" sz="1600" dirty="0">
                <a:latin typeface="Open Sans" panose="020B0606030504020204" pitchFamily="34" charset="0"/>
                <a:ea typeface="Open Sans" panose="020B0606030504020204" pitchFamily="34" charset="0"/>
                <a:cs typeface="Open Sans" panose="020B0606030504020204" pitchFamily="34" charset="0"/>
              </a:rPr>
              <a:t>for </a:t>
            </a:r>
            <a:r>
              <a:rPr lang="en-US" sz="1600" dirty="0" smtClean="0">
                <a:latin typeface="Open Sans" panose="020B0606030504020204" pitchFamily="34" charset="0"/>
                <a:ea typeface="Open Sans" panose="020B0606030504020204" pitchFamily="34" charset="0"/>
                <a:cs typeface="Open Sans" panose="020B0606030504020204" pitchFamily="34" charset="0"/>
              </a:rPr>
              <a:t>intelligent routing based on pre-defined business processes.</a:t>
            </a:r>
            <a:endParaRPr lang="en-US" sz="1600" dirty="0">
              <a:latin typeface="Open Sans" panose="020B0606030504020204" pitchFamily="34" charset="0"/>
              <a:ea typeface="Open Sans" panose="020B0606030504020204" pitchFamily="34" charset="0"/>
              <a:cs typeface="Open Sans" panose="020B0606030504020204" pitchFamily="34" charset="0"/>
            </a:endParaRPr>
          </a:p>
          <a:p>
            <a:pPr>
              <a:spcAft>
                <a:spcPts val="1200"/>
              </a:spcAft>
            </a:pPr>
            <a:endParaRPr lang="en-US" sz="1600" dirty="0">
              <a:latin typeface="Open Sans" panose="020B0606030504020204" pitchFamily="34" charset="0"/>
              <a:ea typeface="Open Sans" panose="020B0606030504020204" pitchFamily="34" charset="0"/>
              <a:cs typeface="Open Sans" panose="020B0606030504020204" pitchFamily="34" charset="0"/>
            </a:endParaRPr>
          </a:p>
          <a:p>
            <a:pPr>
              <a:spcAft>
                <a:spcPts val="1200"/>
              </a:spcAft>
            </a:pPr>
            <a:endParaRPr lang="en-US" sz="1600" dirty="0" smtClean="0">
              <a:latin typeface="Open Sans" panose="020B0606030504020204" pitchFamily="34" charset="0"/>
              <a:ea typeface="Open Sans" panose="020B0606030504020204" pitchFamily="34" charset="0"/>
              <a:cs typeface="Open Sans" panose="020B0606030504020204" pitchFamily="34" charset="0"/>
            </a:endParaRPr>
          </a:p>
          <a:p>
            <a:pPr>
              <a:spcAft>
                <a:spcPts val="1200"/>
              </a:spcAft>
            </a:pPr>
            <a:endParaRPr lang="en-US" sz="1600" dirty="0" smtClean="0">
              <a:latin typeface="Open Sans" panose="020B0606030504020204" pitchFamily="34" charset="0"/>
              <a:ea typeface="Open Sans" panose="020B0606030504020204" pitchFamily="34" charset="0"/>
              <a:cs typeface="Open Sans" panose="020B0606030504020204" pitchFamily="34" charset="0"/>
            </a:endParaRPr>
          </a:p>
          <a:p>
            <a:pPr lvl="2"/>
            <a:endParaRPr lang="en-US" dirty="0">
              <a:latin typeface="Open Sans" panose="020B0606030504020204" pitchFamily="34" charset="0"/>
              <a:ea typeface="Open Sans" panose="020B0606030504020204" pitchFamily="34" charset="0"/>
              <a:cs typeface="Open Sans" panose="020B0606030504020204" pitchFamily="34" charset="0"/>
            </a:endParaRPr>
          </a:p>
        </p:txBody>
      </p:sp>
      <p:pic>
        <p:nvPicPr>
          <p:cNvPr id="12" name="Image" descr="Image"/>
          <p:cNvPicPr>
            <a:picLocks noChangeAspect="1"/>
          </p:cNvPicPr>
          <p:nvPr/>
        </p:nvPicPr>
        <p:blipFill>
          <a:blip r:embed="rId3">
            <a:extLst/>
          </a:blip>
          <a:stretch>
            <a:fillRect/>
          </a:stretch>
        </p:blipFill>
        <p:spPr>
          <a:xfrm>
            <a:off x="547793" y="1707356"/>
            <a:ext cx="5156719" cy="3367365"/>
          </a:xfrm>
          <a:prstGeom prst="rect">
            <a:avLst/>
          </a:prstGeom>
          <a:ln w="12700">
            <a:miter lim="400000"/>
          </a:ln>
          <a:effectLst/>
        </p:spPr>
      </p:pic>
      <p:sp>
        <p:nvSpPr>
          <p:cNvPr id="13" name="Rectangle 12"/>
          <p:cNvSpPr/>
          <p:nvPr/>
        </p:nvSpPr>
        <p:spPr>
          <a:xfrm>
            <a:off x="1504600" y="1883752"/>
            <a:ext cx="3394327" cy="1713690"/>
          </a:xfrm>
          <a:prstGeom prst="rect">
            <a:avLst/>
          </a:prstGeom>
          <a:solidFill>
            <a:srgbClr val="FFFFFF"/>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pic>
        <p:nvPicPr>
          <p:cNvPr id="16" name="Picture 1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429470" y="1967530"/>
            <a:ext cx="373725" cy="127203"/>
          </a:xfrm>
          <a:prstGeom prst="rect">
            <a:avLst/>
          </a:prstGeom>
        </p:spPr>
      </p:pic>
      <p:sp>
        <p:nvSpPr>
          <p:cNvPr id="17" name="Content Placeholder 2"/>
          <p:cNvSpPr txBox="1"/>
          <p:nvPr/>
        </p:nvSpPr>
        <p:spPr>
          <a:xfrm>
            <a:off x="1535476" y="3193166"/>
            <a:ext cx="1775399" cy="746952"/>
          </a:xfrm>
          <a:prstGeom prst="rect">
            <a:avLst/>
          </a:prstGeom>
          <a:ln w="12700">
            <a:miter lim="400000"/>
          </a:ln>
          <a:extLst>
            <a:ext uri="{C572A759-6A51-4108-AA02-DFA0A04FC94B}">
              <ma14:wrappingTextBoxFlag xmlns="" xmlns:ma14="http://schemas.microsoft.com/office/mac/drawingml/2011/main" val="1"/>
            </a:ext>
          </a:extLst>
        </p:spPr>
        <p:txBody>
          <a:bodyPr lIns="45719" rIns="45719">
            <a:normAutofit/>
          </a:bodyPr>
          <a:lstStyle/>
          <a:p>
            <a:pPr>
              <a:defRPr sz="1600">
                <a:latin typeface="Graphik Extralight"/>
                <a:ea typeface="Graphik Extralight"/>
                <a:cs typeface="Graphik Extralight"/>
                <a:sym typeface="Graphik Extralight"/>
              </a:defRPr>
            </a:pPr>
            <a:r>
              <a:rPr lang="en-US" sz="1000" dirty="0" smtClean="0">
                <a:latin typeface="Arial" panose="020B0604020202020204" pitchFamily="34" charset="0"/>
                <a:cs typeface="Arial" panose="020B0604020202020204" pitchFamily="34" charset="0"/>
              </a:rPr>
              <a:t>Office Type:</a:t>
            </a:r>
            <a:endParaRPr sz="1000" dirty="0">
              <a:latin typeface="Arial" panose="020B0604020202020204" pitchFamily="34" charset="0"/>
              <a:cs typeface="Arial" panose="020B0604020202020204" pitchFamily="34" charset="0"/>
            </a:endParaRPr>
          </a:p>
          <a:p>
            <a:pPr>
              <a:defRPr sz="1600">
                <a:latin typeface="Graphik Extralight"/>
                <a:ea typeface="Graphik Extralight"/>
                <a:cs typeface="Graphik Extralight"/>
                <a:sym typeface="Graphik Extralight"/>
              </a:defRPr>
            </a:pPr>
            <a:r>
              <a:rPr lang="en-US" sz="1000" dirty="0" smtClean="0">
                <a:latin typeface="Arial" panose="020B0604020202020204" pitchFamily="34" charset="0"/>
                <a:cs typeface="Arial" panose="020B0604020202020204" pitchFamily="34" charset="0"/>
              </a:rPr>
              <a:t>Branch Type</a:t>
            </a:r>
            <a:r>
              <a:rPr sz="1000" dirty="0" smtClean="0">
                <a:latin typeface="Arial" panose="020B0604020202020204" pitchFamily="34" charset="0"/>
                <a:cs typeface="Arial" panose="020B0604020202020204" pitchFamily="34" charset="0"/>
              </a:rPr>
              <a:t>:</a:t>
            </a:r>
            <a:endParaRPr sz="1000" dirty="0">
              <a:latin typeface="Arial" panose="020B0604020202020204" pitchFamily="34" charset="0"/>
              <a:cs typeface="Arial" panose="020B0604020202020204" pitchFamily="34" charset="0"/>
            </a:endParaRPr>
          </a:p>
          <a:p>
            <a:pPr>
              <a:defRPr sz="1600">
                <a:latin typeface="Graphik Extralight"/>
                <a:ea typeface="Graphik Extralight"/>
                <a:cs typeface="Graphik Extralight"/>
                <a:sym typeface="Graphik Extralight"/>
              </a:defRPr>
            </a:pPr>
            <a:r>
              <a:rPr lang="en-US" sz="1000" dirty="0" smtClean="0">
                <a:latin typeface="Arial" panose="020B0604020202020204" pitchFamily="34" charset="0"/>
                <a:cs typeface="Arial" panose="020B0604020202020204" pitchFamily="34" charset="0"/>
              </a:rPr>
              <a:t>Document Delivery Log</a:t>
            </a:r>
            <a:r>
              <a:rPr sz="1000" dirty="0" smtClean="0">
                <a:latin typeface="Arial" panose="020B0604020202020204" pitchFamily="34" charset="0"/>
                <a:cs typeface="Arial" panose="020B0604020202020204" pitchFamily="34" charset="0"/>
              </a:rPr>
              <a:t>:</a:t>
            </a:r>
            <a:endParaRPr lang="en-US" sz="1000" dirty="0" smtClean="0">
              <a:latin typeface="Arial" panose="020B0604020202020204" pitchFamily="34" charset="0"/>
              <a:cs typeface="Arial" panose="020B0604020202020204" pitchFamily="34" charset="0"/>
            </a:endParaRPr>
          </a:p>
          <a:p>
            <a:pPr>
              <a:defRPr sz="1600">
                <a:latin typeface="Graphik Extralight"/>
                <a:ea typeface="Graphik Extralight"/>
                <a:cs typeface="Graphik Extralight"/>
                <a:sym typeface="Graphik Extralight"/>
              </a:defRPr>
            </a:pPr>
            <a:r>
              <a:rPr lang="en-US" sz="1000" dirty="0" smtClean="0">
                <a:latin typeface="Arial" panose="020B0604020202020204" pitchFamily="34" charset="0"/>
                <a:cs typeface="Arial" panose="020B0604020202020204" pitchFamily="34" charset="0"/>
              </a:rPr>
              <a:t>…</a:t>
            </a:r>
            <a:endParaRPr sz="1000" dirty="0">
              <a:latin typeface="Arial" panose="020B0604020202020204" pitchFamily="34" charset="0"/>
              <a:cs typeface="Arial" panose="020B0604020202020204" pitchFamily="34" charset="0"/>
            </a:endParaRPr>
          </a:p>
        </p:txBody>
      </p:sp>
      <p:sp>
        <p:nvSpPr>
          <p:cNvPr id="18" name="Content Placeholder 2"/>
          <p:cNvSpPr txBox="1"/>
          <p:nvPr/>
        </p:nvSpPr>
        <p:spPr>
          <a:xfrm>
            <a:off x="2998789" y="3199586"/>
            <a:ext cx="1549316" cy="873577"/>
          </a:xfrm>
          <a:prstGeom prst="rect">
            <a:avLst/>
          </a:prstGeom>
          <a:ln w="12700">
            <a:miter lim="400000"/>
          </a:ln>
          <a:extLst>
            <a:ext uri="{C572A759-6A51-4108-AA02-DFA0A04FC94B}">
              <ma14:wrappingTextBoxFlag xmlns="" xmlns:ma14="http://schemas.microsoft.com/office/mac/drawingml/2011/main" val="1"/>
            </a:ext>
          </a:extLst>
        </p:spPr>
        <p:txBody>
          <a:bodyPr lIns="45719" rIns="45719">
            <a:normAutofit/>
          </a:bodyPr>
          <a:lstStyle/>
          <a:p>
            <a:pPr>
              <a:defRPr sz="1600">
                <a:latin typeface="Graphik Medium"/>
                <a:ea typeface="Graphik Medium"/>
                <a:cs typeface="Graphik Medium"/>
                <a:sym typeface="Graphik Medium"/>
              </a:defRPr>
            </a:pPr>
            <a:r>
              <a:rPr lang="en-US" sz="1000" dirty="0" smtClean="0">
                <a:latin typeface="Arial" panose="020B0604020202020204" pitchFamily="34" charset="0"/>
                <a:cs typeface="Arial" panose="020B0604020202020204" pitchFamily="34" charset="0"/>
              </a:rPr>
              <a:t>Multiple Reps</a:t>
            </a:r>
            <a:endParaRPr sz="1000" dirty="0">
              <a:latin typeface="Arial" panose="020B0604020202020204" pitchFamily="34" charset="0"/>
              <a:cs typeface="Arial" panose="020B0604020202020204" pitchFamily="34" charset="0"/>
            </a:endParaRPr>
          </a:p>
          <a:p>
            <a:pPr>
              <a:defRPr sz="1600">
                <a:latin typeface="Graphik Medium"/>
                <a:ea typeface="Graphik Medium"/>
                <a:cs typeface="Graphik Medium"/>
                <a:sym typeface="Graphik Medium"/>
              </a:defRPr>
            </a:pPr>
            <a:r>
              <a:rPr lang="en-US" sz="1000" dirty="0" smtClean="0">
                <a:latin typeface="Arial" panose="020B0604020202020204" pitchFamily="34" charset="0"/>
                <a:cs typeface="Arial" panose="020B0604020202020204" pitchFamily="34" charset="0"/>
              </a:rPr>
              <a:t>Satellite</a:t>
            </a:r>
            <a:endParaRPr lang="en-US" sz="1000" dirty="0">
              <a:latin typeface="Arial" panose="020B0604020202020204" pitchFamily="34" charset="0"/>
              <a:cs typeface="Arial" panose="020B0604020202020204" pitchFamily="34" charset="0"/>
            </a:endParaRPr>
          </a:p>
          <a:p>
            <a:pPr>
              <a:defRPr sz="1600">
                <a:latin typeface="Graphik Medium"/>
                <a:ea typeface="Graphik Medium"/>
                <a:cs typeface="Graphik Medium"/>
                <a:sym typeface="Graphik Medium"/>
              </a:defRPr>
            </a:pPr>
            <a:r>
              <a:rPr lang="en-US" sz="1000" dirty="0" smtClean="0">
                <a:latin typeface="Arial" panose="020B0604020202020204" pitchFamily="34" charset="0"/>
                <a:cs typeface="Arial" panose="020B0604020202020204" pitchFamily="34" charset="0"/>
              </a:rPr>
              <a:t>Yes</a:t>
            </a:r>
          </a:p>
          <a:p>
            <a:pPr>
              <a:defRPr sz="1600">
                <a:latin typeface="Graphik Medium"/>
                <a:ea typeface="Graphik Medium"/>
                <a:cs typeface="Graphik Medium"/>
                <a:sym typeface="Graphik Medium"/>
              </a:defRPr>
            </a:pPr>
            <a:r>
              <a:rPr lang="en-US" sz="1000" dirty="0" smtClean="0">
                <a:latin typeface="Arial" panose="020B0604020202020204" pitchFamily="34" charset="0"/>
                <a:cs typeface="Arial" panose="020B0604020202020204" pitchFamily="34" charset="0"/>
              </a:rPr>
              <a:t>…</a:t>
            </a:r>
            <a:endParaRPr sz="1000" dirty="0">
              <a:latin typeface="Arial" panose="020B0604020202020204" pitchFamily="34" charset="0"/>
              <a:cs typeface="Arial" panose="020B0604020202020204" pitchFamily="34" charset="0"/>
            </a:endParaRPr>
          </a:p>
        </p:txBody>
      </p:sp>
      <p:sp>
        <p:nvSpPr>
          <p:cNvPr id="19" name="Disclosure Form"/>
          <p:cNvSpPr txBox="1"/>
          <p:nvPr/>
        </p:nvSpPr>
        <p:spPr>
          <a:xfrm>
            <a:off x="1539550" y="2935311"/>
            <a:ext cx="2155866" cy="276999"/>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lvl1pPr>
              <a:defRPr>
                <a:latin typeface="Graphik"/>
                <a:ea typeface="Graphik"/>
                <a:cs typeface="Graphik"/>
                <a:sym typeface="Graphik"/>
              </a:defRPr>
            </a:lvl1pPr>
          </a:lstStyle>
          <a:p>
            <a:r>
              <a:rPr lang="en-US" sz="1200" b="1" dirty="0" smtClean="0">
                <a:latin typeface="Arial" panose="020B0604020202020204" pitchFamily="34" charset="0"/>
                <a:cs typeface="Arial" panose="020B0604020202020204" pitchFamily="34" charset="0"/>
              </a:rPr>
              <a:t>Pre-Audit Questionnaire</a:t>
            </a:r>
            <a:endParaRPr sz="1200" b="1" dirty="0">
              <a:latin typeface="Arial" panose="020B0604020202020204" pitchFamily="34" charset="0"/>
              <a:cs typeface="Arial" panose="020B0604020202020204" pitchFamily="34" charset="0"/>
            </a:endParaRPr>
          </a:p>
        </p:txBody>
      </p:sp>
      <p:cxnSp>
        <p:nvCxnSpPr>
          <p:cNvPr id="23" name="Straight Connector 22"/>
          <p:cNvCxnSpPr/>
          <p:nvPr/>
        </p:nvCxnSpPr>
        <p:spPr>
          <a:xfrm>
            <a:off x="2446825" y="2228699"/>
            <a:ext cx="1360187" cy="0"/>
          </a:xfrm>
          <a:prstGeom prst="line">
            <a:avLst/>
          </a:prstGeom>
          <a:ln w="57150">
            <a:solidFill>
              <a:schemeClr val="bg1">
                <a:lumMod val="95000"/>
              </a:schemeClr>
            </a:solidFill>
          </a:ln>
          <a:effectLst/>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a:off x="2446825" y="2420085"/>
            <a:ext cx="1360187" cy="0"/>
          </a:xfrm>
          <a:prstGeom prst="line">
            <a:avLst/>
          </a:prstGeom>
          <a:ln w="57150">
            <a:solidFill>
              <a:schemeClr val="bg1">
                <a:lumMod val="95000"/>
              </a:schemeClr>
            </a:solidFill>
          </a:ln>
          <a:effectLst/>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2446825" y="2622104"/>
            <a:ext cx="1360187" cy="0"/>
          </a:xfrm>
          <a:prstGeom prst="line">
            <a:avLst/>
          </a:prstGeom>
          <a:ln w="57150">
            <a:solidFill>
              <a:schemeClr val="bg1">
                <a:lumMod val="95000"/>
              </a:schemeClr>
            </a:solidFill>
          </a:ln>
          <a:effectLst/>
        </p:spPr>
        <p:style>
          <a:lnRef idx="2">
            <a:schemeClr val="accent1"/>
          </a:lnRef>
          <a:fillRef idx="0">
            <a:schemeClr val="accent1"/>
          </a:fillRef>
          <a:effectRef idx="1">
            <a:schemeClr val="accent1"/>
          </a:effectRef>
          <a:fontRef idx="minor">
            <a:schemeClr val="tx1"/>
          </a:fontRef>
        </p:style>
      </p:cxnSp>
      <p:pic>
        <p:nvPicPr>
          <p:cNvPr id="26" name="Image" descr="Image"/>
          <p:cNvPicPr>
            <a:picLocks noChangeAspect="1"/>
          </p:cNvPicPr>
          <p:nvPr/>
        </p:nvPicPr>
        <p:blipFill>
          <a:blip r:embed="rId5">
            <a:extLst/>
          </a:blip>
          <a:stretch>
            <a:fillRect/>
          </a:stretch>
        </p:blipFill>
        <p:spPr>
          <a:xfrm>
            <a:off x="1785883" y="2178931"/>
            <a:ext cx="495007" cy="495007"/>
          </a:xfrm>
          <a:prstGeom prst="rect">
            <a:avLst/>
          </a:prstGeom>
          <a:ln w="12700">
            <a:miter lim="400000"/>
          </a:ln>
        </p:spPr>
      </p:pic>
      <p:grpSp>
        <p:nvGrpSpPr>
          <p:cNvPr id="28" name="Group 27"/>
          <p:cNvGrpSpPr/>
          <p:nvPr/>
        </p:nvGrpSpPr>
        <p:grpSpPr>
          <a:xfrm>
            <a:off x="3906456" y="2197350"/>
            <a:ext cx="916945" cy="1066496"/>
            <a:chOff x="3944556" y="2197350"/>
            <a:chExt cx="916945" cy="1066496"/>
          </a:xfrm>
        </p:grpSpPr>
        <p:sp>
          <p:nvSpPr>
            <p:cNvPr id="21" name="Rectangle 20"/>
            <p:cNvSpPr/>
            <p:nvPr/>
          </p:nvSpPr>
          <p:spPr>
            <a:xfrm>
              <a:off x="3944556" y="2197350"/>
              <a:ext cx="916945" cy="1066496"/>
            </a:xfrm>
            <a:prstGeom prst="rect">
              <a:avLst/>
            </a:prstGeom>
            <a:solidFill>
              <a:schemeClr val="bg1"/>
            </a:solidFill>
            <a:ln>
              <a:solidFill>
                <a:schemeClr val="bg1">
                  <a:lumMod val="85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2" name="Image" descr="Image"/>
            <p:cNvPicPr>
              <a:picLocks noChangeAspect="1"/>
            </p:cNvPicPr>
            <p:nvPr/>
          </p:nvPicPr>
          <p:blipFill>
            <a:blip r:embed="rId6">
              <a:extLst/>
            </a:blip>
            <a:stretch>
              <a:fillRect/>
            </a:stretch>
          </p:blipFill>
          <p:spPr>
            <a:xfrm>
              <a:off x="4043334" y="2260863"/>
              <a:ext cx="739035" cy="908240"/>
            </a:xfrm>
            <a:prstGeom prst="rect">
              <a:avLst/>
            </a:prstGeom>
            <a:ln w="12700">
              <a:miter lim="400000"/>
            </a:ln>
            <a:effectLst/>
          </p:spPr>
        </p:pic>
        <p:sp>
          <p:nvSpPr>
            <p:cNvPr id="27" name="Rectangle 26"/>
            <p:cNvSpPr/>
            <p:nvPr/>
          </p:nvSpPr>
          <p:spPr>
            <a:xfrm>
              <a:off x="4098912" y="2420084"/>
              <a:ext cx="600185" cy="14659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extBox 1"/>
            <p:cNvSpPr txBox="1"/>
            <p:nvPr/>
          </p:nvSpPr>
          <p:spPr>
            <a:xfrm>
              <a:off x="4008261" y="2385657"/>
              <a:ext cx="809179" cy="215444"/>
            </a:xfrm>
            <a:prstGeom prst="rect">
              <a:avLst/>
            </a:prstGeom>
            <a:noFill/>
          </p:spPr>
          <p:txBody>
            <a:bodyPr wrap="square" rtlCol="0">
              <a:spAutoFit/>
            </a:bodyPr>
            <a:lstStyle/>
            <a:p>
              <a:pPr algn="ctr"/>
              <a:r>
                <a:rPr lang="en-US" sz="750" b="1" dirty="0" smtClean="0"/>
                <a:t>Questionnaire</a:t>
              </a:r>
              <a:endParaRPr lang="en-US" sz="750" b="1" dirty="0"/>
            </a:p>
          </p:txBody>
        </p:sp>
      </p:grpSp>
    </p:spTree>
    <p:extLst>
      <p:ext uri="{BB962C8B-B14F-4D97-AF65-F5344CB8AC3E}">
        <p14:creationId xmlns:p14="http://schemas.microsoft.com/office/powerpoint/2010/main" val="3701941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par>
                                <p:cTn id="11" presetID="10" presetClass="entr" presetSubtype="0" fill="hold" grpId="0" nodeType="withEffect">
                                  <p:stCondLst>
                                    <p:cond delay="500"/>
                                  </p:stCondLst>
                                  <p:childTnLst>
                                    <p:set>
                                      <p:cBhvr>
                                        <p:cTn id="12" dur="1" fill="hold">
                                          <p:stCondLst>
                                            <p:cond delay="0"/>
                                          </p:stCondLst>
                                        </p:cTn>
                                        <p:tgtEl>
                                          <p:spTgt spid="18">
                                            <p:bg/>
                                          </p:spTgt>
                                        </p:tgtEl>
                                        <p:attrNameLst>
                                          <p:attrName>style.visibility</p:attrName>
                                        </p:attrNameLst>
                                      </p:cBhvr>
                                      <p:to>
                                        <p:strVal val="visible"/>
                                      </p:to>
                                    </p:set>
                                    <p:animEffect transition="in" filter="fade">
                                      <p:cBhvr>
                                        <p:cTn id="13" dur="500"/>
                                        <p:tgtEl>
                                          <p:spTgt spid="18">
                                            <p:bg/>
                                          </p:spTgt>
                                        </p:tgtEl>
                                      </p:cBhvr>
                                    </p:animEffect>
                                  </p:childTnLst>
                                </p:cTn>
                              </p:par>
                            </p:childTnLst>
                          </p:cTn>
                        </p:par>
                        <p:par>
                          <p:cTn id="14" fill="hold">
                            <p:stCondLst>
                              <p:cond delay="1000"/>
                            </p:stCondLst>
                            <p:childTnLst>
                              <p:par>
                                <p:cTn id="15" presetID="22" presetClass="entr" presetSubtype="8" fill="hold" grpId="0" nodeType="afterEffect">
                                  <p:stCondLst>
                                    <p:cond delay="500"/>
                                  </p:stCondLst>
                                  <p:childTnLst>
                                    <p:set>
                                      <p:cBhvr>
                                        <p:cTn id="16" dur="1" fill="hold">
                                          <p:stCondLst>
                                            <p:cond delay="0"/>
                                          </p:stCondLst>
                                        </p:cTn>
                                        <p:tgtEl>
                                          <p:spTgt spid="18">
                                            <p:txEl>
                                              <p:pRg st="0" end="0"/>
                                            </p:txEl>
                                          </p:spTgt>
                                        </p:tgtEl>
                                        <p:attrNameLst>
                                          <p:attrName>style.visibility</p:attrName>
                                        </p:attrNameLst>
                                      </p:cBhvr>
                                      <p:to>
                                        <p:strVal val="visible"/>
                                      </p:to>
                                    </p:set>
                                    <p:animEffect transition="in" filter="wipe(left)">
                                      <p:cBhvr>
                                        <p:cTn id="17" dur="750"/>
                                        <p:tgtEl>
                                          <p:spTgt spid="18">
                                            <p:txEl>
                                              <p:pRg st="0" end="0"/>
                                            </p:txEl>
                                          </p:spTgt>
                                        </p:tgtEl>
                                      </p:cBhvr>
                                    </p:animEffect>
                                  </p:childTnLst>
                                </p:cTn>
                              </p:par>
                            </p:childTnLst>
                          </p:cTn>
                        </p:par>
                        <p:par>
                          <p:cTn id="18" fill="hold">
                            <p:stCondLst>
                              <p:cond delay="2250"/>
                            </p:stCondLst>
                            <p:childTnLst>
                              <p:par>
                                <p:cTn id="19" presetID="22" presetClass="entr" presetSubtype="8" fill="hold" grpId="0" nodeType="afterEffect">
                                  <p:stCondLst>
                                    <p:cond delay="500"/>
                                  </p:stCondLst>
                                  <p:childTnLst>
                                    <p:set>
                                      <p:cBhvr>
                                        <p:cTn id="20" dur="1" fill="hold">
                                          <p:stCondLst>
                                            <p:cond delay="0"/>
                                          </p:stCondLst>
                                        </p:cTn>
                                        <p:tgtEl>
                                          <p:spTgt spid="18">
                                            <p:txEl>
                                              <p:pRg st="1" end="1"/>
                                            </p:txEl>
                                          </p:spTgt>
                                        </p:tgtEl>
                                        <p:attrNameLst>
                                          <p:attrName>style.visibility</p:attrName>
                                        </p:attrNameLst>
                                      </p:cBhvr>
                                      <p:to>
                                        <p:strVal val="visible"/>
                                      </p:to>
                                    </p:set>
                                    <p:animEffect transition="in" filter="wipe(left)">
                                      <p:cBhvr>
                                        <p:cTn id="21" dur="500"/>
                                        <p:tgtEl>
                                          <p:spTgt spid="18">
                                            <p:txEl>
                                              <p:pRg st="1" end="1"/>
                                            </p:txEl>
                                          </p:spTgt>
                                        </p:tgtEl>
                                      </p:cBhvr>
                                    </p:animEffect>
                                  </p:childTnLst>
                                </p:cTn>
                              </p:par>
                            </p:childTnLst>
                          </p:cTn>
                        </p:par>
                        <p:par>
                          <p:cTn id="22" fill="hold">
                            <p:stCondLst>
                              <p:cond delay="3250"/>
                            </p:stCondLst>
                            <p:childTnLst>
                              <p:par>
                                <p:cTn id="23" presetID="22" presetClass="entr" presetSubtype="8" fill="hold" grpId="0" nodeType="afterEffect">
                                  <p:stCondLst>
                                    <p:cond delay="500"/>
                                  </p:stCondLst>
                                  <p:childTnLst>
                                    <p:set>
                                      <p:cBhvr>
                                        <p:cTn id="24" dur="1" fill="hold">
                                          <p:stCondLst>
                                            <p:cond delay="0"/>
                                          </p:stCondLst>
                                        </p:cTn>
                                        <p:tgtEl>
                                          <p:spTgt spid="18">
                                            <p:txEl>
                                              <p:pRg st="2" end="2"/>
                                            </p:txEl>
                                          </p:spTgt>
                                        </p:tgtEl>
                                        <p:attrNameLst>
                                          <p:attrName>style.visibility</p:attrName>
                                        </p:attrNameLst>
                                      </p:cBhvr>
                                      <p:to>
                                        <p:strVal val="visible"/>
                                      </p:to>
                                    </p:set>
                                    <p:animEffect transition="in" filter="wipe(left)">
                                      <p:cBhvr>
                                        <p:cTn id="25" dur="500"/>
                                        <p:tgtEl>
                                          <p:spTgt spid="18">
                                            <p:txEl>
                                              <p:pRg st="2" end="2"/>
                                            </p:txEl>
                                          </p:spTgt>
                                        </p:tgtEl>
                                      </p:cBhvr>
                                    </p:animEffect>
                                  </p:childTnLst>
                                </p:cTn>
                              </p:par>
                            </p:childTnLst>
                          </p:cTn>
                        </p:par>
                        <p:par>
                          <p:cTn id="26" fill="hold">
                            <p:stCondLst>
                              <p:cond delay="4250"/>
                            </p:stCondLst>
                            <p:childTnLst>
                              <p:par>
                                <p:cTn id="27" presetID="22" presetClass="entr" presetSubtype="8" fill="hold" grpId="0" nodeType="afterEffect">
                                  <p:stCondLst>
                                    <p:cond delay="0"/>
                                  </p:stCondLst>
                                  <p:childTnLst>
                                    <p:set>
                                      <p:cBhvr>
                                        <p:cTn id="28" dur="1" fill="hold">
                                          <p:stCondLst>
                                            <p:cond delay="0"/>
                                          </p:stCondLst>
                                        </p:cTn>
                                        <p:tgtEl>
                                          <p:spTgt spid="18">
                                            <p:txEl>
                                              <p:pRg st="3" end="3"/>
                                            </p:txEl>
                                          </p:spTgt>
                                        </p:tgtEl>
                                        <p:attrNameLst>
                                          <p:attrName>style.visibility</p:attrName>
                                        </p:attrNameLst>
                                      </p:cBhvr>
                                      <p:to>
                                        <p:strVal val="visible"/>
                                      </p:to>
                                    </p:set>
                                    <p:animEffect transition="in" filter="wipe(left)">
                                      <p:cBhvr>
                                        <p:cTn id="29" dur="500"/>
                                        <p:tgtEl>
                                          <p:spTgt spid="18">
                                            <p:txEl>
                                              <p:pRg st="3" end="3"/>
                                            </p:txEl>
                                          </p:spTgt>
                                        </p:tgtEl>
                                      </p:cBhvr>
                                    </p:animEffect>
                                  </p:childTnLst>
                                </p:cTn>
                              </p:par>
                            </p:childTnLst>
                          </p:cTn>
                        </p:par>
                        <p:par>
                          <p:cTn id="30" fill="hold">
                            <p:stCondLst>
                              <p:cond delay="4750"/>
                            </p:stCondLst>
                            <p:childTnLst>
                              <p:par>
                                <p:cTn id="31" presetID="42" presetClass="entr" presetSubtype="0" fill="hold" nodeType="afterEffect">
                                  <p:stCondLst>
                                    <p:cond delay="50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par>
                                <p:cTn id="36" presetID="16" presetClass="entr" presetSubtype="21" repeatCount="3000" fill="hold" nodeType="withEffect">
                                  <p:stCondLst>
                                    <p:cond delay="1750"/>
                                  </p:stCondLst>
                                  <p:childTnLst>
                                    <p:set>
                                      <p:cBhvr>
                                        <p:cTn id="37" dur="1" fill="hold">
                                          <p:stCondLst>
                                            <p:cond delay="0"/>
                                          </p:stCondLst>
                                        </p:cTn>
                                        <p:tgtEl>
                                          <p:spTgt spid="23"/>
                                        </p:tgtEl>
                                        <p:attrNameLst>
                                          <p:attrName>style.visibility</p:attrName>
                                        </p:attrNameLst>
                                      </p:cBhvr>
                                      <p:to>
                                        <p:strVal val="visible"/>
                                      </p:to>
                                    </p:set>
                                    <p:animEffect transition="in" filter="barn(inVertical)">
                                      <p:cBhvr>
                                        <p:cTn id="38" dur="750"/>
                                        <p:tgtEl>
                                          <p:spTgt spid="23"/>
                                        </p:tgtEl>
                                      </p:cBhvr>
                                    </p:animEffect>
                                  </p:childTnLst>
                                </p:cTn>
                              </p:par>
                              <p:par>
                                <p:cTn id="39" presetID="16" presetClass="entr" presetSubtype="21" repeatCount="3000" fill="hold" nodeType="withEffect">
                                  <p:stCondLst>
                                    <p:cond delay="1750"/>
                                  </p:stCondLst>
                                  <p:childTnLst>
                                    <p:set>
                                      <p:cBhvr>
                                        <p:cTn id="40" dur="1" fill="hold">
                                          <p:stCondLst>
                                            <p:cond delay="0"/>
                                          </p:stCondLst>
                                        </p:cTn>
                                        <p:tgtEl>
                                          <p:spTgt spid="25"/>
                                        </p:tgtEl>
                                        <p:attrNameLst>
                                          <p:attrName>style.visibility</p:attrName>
                                        </p:attrNameLst>
                                      </p:cBhvr>
                                      <p:to>
                                        <p:strVal val="visible"/>
                                      </p:to>
                                    </p:set>
                                    <p:animEffect transition="in" filter="barn(inVertical)">
                                      <p:cBhvr>
                                        <p:cTn id="41" dur="750"/>
                                        <p:tgtEl>
                                          <p:spTgt spid="25"/>
                                        </p:tgtEl>
                                      </p:cBhvr>
                                    </p:animEffect>
                                  </p:childTnLst>
                                </p:cTn>
                              </p:par>
                              <p:par>
                                <p:cTn id="42" presetID="16" presetClass="entr" presetSubtype="37" repeatCount="3000" fill="hold" nodeType="withEffect">
                                  <p:stCondLst>
                                    <p:cond delay="1750"/>
                                  </p:stCondLst>
                                  <p:childTnLst>
                                    <p:set>
                                      <p:cBhvr>
                                        <p:cTn id="43" dur="1" fill="hold">
                                          <p:stCondLst>
                                            <p:cond delay="0"/>
                                          </p:stCondLst>
                                        </p:cTn>
                                        <p:tgtEl>
                                          <p:spTgt spid="24"/>
                                        </p:tgtEl>
                                        <p:attrNameLst>
                                          <p:attrName>style.visibility</p:attrName>
                                        </p:attrNameLst>
                                      </p:cBhvr>
                                      <p:to>
                                        <p:strVal val="visible"/>
                                      </p:to>
                                    </p:set>
                                    <p:animEffect transition="in" filter="barn(outVertical)">
                                      <p:cBhvr>
                                        <p:cTn id="44" dur="750"/>
                                        <p:tgtEl>
                                          <p:spTgt spid="24"/>
                                        </p:tgtEl>
                                      </p:cBhvr>
                                    </p:animEffect>
                                  </p:childTnLst>
                                </p:cTn>
                              </p:par>
                            </p:childTnLst>
                          </p:cTn>
                        </p:par>
                        <p:par>
                          <p:cTn id="45" fill="hold">
                            <p:stCondLst>
                              <p:cond delay="8750"/>
                            </p:stCondLst>
                            <p:childTnLst>
                              <p:par>
                                <p:cTn id="46" presetID="6" presetClass="entr" presetSubtype="32" fill="hold" nodeType="afterEffect">
                                  <p:stCondLst>
                                    <p:cond delay="500"/>
                                  </p:stCondLst>
                                  <p:childTnLst>
                                    <p:set>
                                      <p:cBhvr>
                                        <p:cTn id="47" dur="1" fill="hold">
                                          <p:stCondLst>
                                            <p:cond delay="0"/>
                                          </p:stCondLst>
                                        </p:cTn>
                                        <p:tgtEl>
                                          <p:spTgt spid="26"/>
                                        </p:tgtEl>
                                        <p:attrNameLst>
                                          <p:attrName>style.visibility</p:attrName>
                                        </p:attrNameLst>
                                      </p:cBhvr>
                                      <p:to>
                                        <p:strVal val="visible"/>
                                      </p:to>
                                    </p:set>
                                    <p:animEffect transition="in" filter="circle(out)">
                                      <p:cBhvr>
                                        <p:cTn id="48" dur="1000"/>
                                        <p:tgtEl>
                                          <p:spTgt spid="26"/>
                                        </p:tgtEl>
                                      </p:cBhvr>
                                    </p:animEffect>
                                  </p:childTnLst>
                                </p:cTn>
                              </p:par>
                              <p:par>
                                <p:cTn id="49" presetID="10" presetClass="exit" presetSubtype="0" fill="hold" nodeType="withEffect">
                                  <p:stCondLst>
                                    <p:cond delay="500"/>
                                  </p:stCondLst>
                                  <p:childTnLst>
                                    <p:animEffect transition="out" filter="fade">
                                      <p:cBhvr>
                                        <p:cTn id="50" dur="500"/>
                                        <p:tgtEl>
                                          <p:spTgt spid="28"/>
                                        </p:tgtEl>
                                      </p:cBhvr>
                                    </p:animEffect>
                                    <p:set>
                                      <p:cBhvr>
                                        <p:cTn id="51" dur="1" fill="hold">
                                          <p:stCondLst>
                                            <p:cond delay="499"/>
                                          </p:stCondLst>
                                        </p:cTn>
                                        <p:tgtEl>
                                          <p:spTgt spid="2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uiExpand="1" build="p" animBg="1"/>
      <p:bldP spid="1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53"/>
        <p:cNvGrpSpPr/>
        <p:nvPr/>
      </p:nvGrpSpPr>
      <p:grpSpPr>
        <a:xfrm>
          <a:off x="0" y="0"/>
          <a:ext cx="0" cy="0"/>
          <a:chOff x="0" y="0"/>
          <a:chExt cx="0" cy="0"/>
        </a:xfrm>
      </p:grpSpPr>
      <p:pic>
        <p:nvPicPr>
          <p:cNvPr id="10" name="Picture 9" descr="A body of water&#10;&#10;Description automatically generated">
            <a:extLst>
              <a:ext uri="{FF2B5EF4-FFF2-40B4-BE49-F238E27FC236}">
                <a16:creationId xmlns:a16="http://schemas.microsoft.com/office/drawing/2014/main" id="{0AAB7D44-A222-4D63-8138-D4DFEE2280EB}"/>
              </a:ext>
            </a:extLst>
          </p:cNvPr>
          <p:cNvPicPr>
            <a:picLocks noChangeAspect="1"/>
          </p:cNvPicPr>
          <p:nvPr/>
        </p:nvPicPr>
        <p:blipFill>
          <a:blip r:embed="rId3"/>
          <a:stretch>
            <a:fillRect/>
          </a:stretch>
        </p:blipFill>
        <p:spPr>
          <a:xfrm>
            <a:off x="0" y="-678305"/>
            <a:ext cx="12192000" cy="6858000"/>
          </a:xfrm>
          <a:prstGeom prst="rect">
            <a:avLst/>
          </a:prstGeom>
        </p:spPr>
      </p:pic>
      <p:sp>
        <p:nvSpPr>
          <p:cNvPr id="2" name="Rectangle 1">
            <a:extLst>
              <a:ext uri="{FF2B5EF4-FFF2-40B4-BE49-F238E27FC236}">
                <a16:creationId xmlns:a16="http://schemas.microsoft.com/office/drawing/2014/main" id="{729C49B0-96F5-47CF-BAAE-4A435D38A164}"/>
              </a:ext>
            </a:extLst>
          </p:cNvPr>
          <p:cNvSpPr/>
          <p:nvPr/>
        </p:nvSpPr>
        <p:spPr>
          <a:xfrm>
            <a:off x="0" y="3725333"/>
            <a:ext cx="12192000" cy="31326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a:endParaRPr>
          </a:p>
        </p:txBody>
      </p:sp>
      <p:sp>
        <p:nvSpPr>
          <p:cNvPr id="54" name="Google Shape;54;p13"/>
          <p:cNvSpPr txBox="1">
            <a:spLocks noGrp="1"/>
          </p:cNvSpPr>
          <p:nvPr>
            <p:ph type="ctrTitle"/>
          </p:nvPr>
        </p:nvSpPr>
        <p:spPr>
          <a:xfrm>
            <a:off x="4600134" y="4444561"/>
            <a:ext cx="7357937" cy="697600"/>
          </a:xfrm>
          <a:prstGeom prst="rect">
            <a:avLst/>
          </a:prstGeom>
        </p:spPr>
        <p:txBody>
          <a:bodyPr spcFirstLastPara="1" wrap="square" lIns="121900" tIns="121900" rIns="121900" bIns="121900" anchor="b" anchorCtr="0">
            <a:noAutofit/>
          </a:bodyPr>
          <a:lstStyle/>
          <a:p>
            <a:pPr algn="l"/>
            <a:r>
              <a:rPr lang="en" sz="4267" b="1" dirty="0">
                <a:latin typeface="Roboto"/>
                <a:ea typeface="Roboto"/>
                <a:cs typeface="Roboto"/>
                <a:sym typeface="Roboto"/>
              </a:rPr>
              <a:t>Branch Office Inspections</a:t>
            </a:r>
            <a:endParaRPr sz="4267" b="1" dirty="0">
              <a:latin typeface="Roboto"/>
              <a:ea typeface="Roboto"/>
              <a:cs typeface="Roboto"/>
              <a:sym typeface="Roboto"/>
            </a:endParaRPr>
          </a:p>
        </p:txBody>
      </p:sp>
      <p:sp>
        <p:nvSpPr>
          <p:cNvPr id="55" name="Google Shape;55;p13"/>
          <p:cNvSpPr txBox="1">
            <a:spLocks noGrp="1"/>
          </p:cNvSpPr>
          <p:nvPr>
            <p:ph type="subTitle" idx="1"/>
          </p:nvPr>
        </p:nvSpPr>
        <p:spPr>
          <a:xfrm>
            <a:off x="4600135" y="4917061"/>
            <a:ext cx="7357936" cy="465600"/>
          </a:xfrm>
          <a:prstGeom prst="rect">
            <a:avLst/>
          </a:prstGeom>
        </p:spPr>
        <p:txBody>
          <a:bodyPr spcFirstLastPara="1" wrap="square" lIns="121900" tIns="121900" rIns="121900" bIns="121900" anchor="t" anchorCtr="0">
            <a:noAutofit/>
          </a:bodyPr>
          <a:lstStyle/>
          <a:p>
            <a:pPr marL="0" indent="0" algn="l">
              <a:lnSpc>
                <a:spcPct val="115000"/>
              </a:lnSpc>
            </a:pPr>
            <a:r>
              <a:rPr lang="en" sz="2400" dirty="0">
                <a:solidFill>
                  <a:schemeClr val="dk1"/>
                </a:solidFill>
                <a:latin typeface="Roboto"/>
                <a:ea typeface="Roboto"/>
                <a:cs typeface="Roboto"/>
                <a:sym typeface="Roboto"/>
              </a:rPr>
              <a:t>Maximizing Value in your Branch Office Inspections</a:t>
            </a:r>
            <a:endParaRPr sz="2400" dirty="0">
              <a:latin typeface="Roboto"/>
              <a:ea typeface="Roboto"/>
              <a:cs typeface="Roboto"/>
              <a:sym typeface="Roboto"/>
            </a:endParaRPr>
          </a:p>
        </p:txBody>
      </p:sp>
      <p:pic>
        <p:nvPicPr>
          <p:cNvPr id="56" name="Google Shape;56;p13"/>
          <p:cNvPicPr preferRelativeResize="0"/>
          <p:nvPr/>
        </p:nvPicPr>
        <p:blipFill>
          <a:blip r:embed="rId4">
            <a:alphaModFix/>
          </a:blip>
          <a:stretch>
            <a:fillRect/>
          </a:stretch>
        </p:blipFill>
        <p:spPr>
          <a:xfrm>
            <a:off x="324267" y="4334967"/>
            <a:ext cx="3951600" cy="1682867"/>
          </a:xfrm>
          <a:prstGeom prst="rect">
            <a:avLst/>
          </a:prstGeom>
          <a:noFill/>
          <a:ln>
            <a:noFill/>
          </a:ln>
        </p:spPr>
      </p:pic>
      <p:sp>
        <p:nvSpPr>
          <p:cNvPr id="57" name="Google Shape;57;p13"/>
          <p:cNvSpPr txBox="1">
            <a:spLocks noGrp="1"/>
          </p:cNvSpPr>
          <p:nvPr>
            <p:ph type="ctrTitle"/>
          </p:nvPr>
        </p:nvSpPr>
        <p:spPr>
          <a:xfrm>
            <a:off x="4600133" y="5547795"/>
            <a:ext cx="5640000" cy="365200"/>
          </a:xfrm>
          <a:prstGeom prst="rect">
            <a:avLst/>
          </a:prstGeom>
        </p:spPr>
        <p:txBody>
          <a:bodyPr spcFirstLastPara="1" wrap="square" lIns="121900" tIns="121900" rIns="121900" bIns="121900" anchor="t" anchorCtr="0">
            <a:noAutofit/>
          </a:bodyPr>
          <a:lstStyle/>
          <a:p>
            <a:pPr algn="l"/>
            <a:r>
              <a:rPr lang="en" sz="2400" b="1" dirty="0">
                <a:solidFill>
                  <a:schemeClr val="tx1"/>
                </a:solidFill>
                <a:latin typeface="Roboto"/>
                <a:ea typeface="Roboto"/>
                <a:cs typeface="Roboto"/>
                <a:sym typeface="Roboto"/>
              </a:rPr>
              <a:t>Sander J. Ressler</a:t>
            </a:r>
            <a:endParaRPr sz="2400" b="1" dirty="0">
              <a:solidFill>
                <a:schemeClr val="tx1"/>
              </a:solidFill>
              <a:latin typeface="Roboto"/>
              <a:ea typeface="Roboto"/>
              <a:cs typeface="Roboto"/>
              <a:sym typeface="Roboto"/>
            </a:endParaRPr>
          </a:p>
        </p:txBody>
      </p:sp>
      <p:sp>
        <p:nvSpPr>
          <p:cNvPr id="58" name="Google Shape;58;p13"/>
          <p:cNvSpPr txBox="1">
            <a:spLocks noGrp="1"/>
          </p:cNvSpPr>
          <p:nvPr>
            <p:ph type="ctrTitle"/>
          </p:nvPr>
        </p:nvSpPr>
        <p:spPr>
          <a:xfrm>
            <a:off x="4600133" y="5912995"/>
            <a:ext cx="5640000" cy="365200"/>
          </a:xfrm>
          <a:prstGeom prst="rect">
            <a:avLst/>
          </a:prstGeom>
        </p:spPr>
        <p:txBody>
          <a:bodyPr spcFirstLastPara="1" wrap="square" lIns="121900" tIns="121900" rIns="121900" bIns="121900" anchor="t" anchorCtr="0">
            <a:noAutofit/>
          </a:bodyPr>
          <a:lstStyle/>
          <a:p>
            <a:pPr algn="l">
              <a:lnSpc>
                <a:spcPct val="115000"/>
              </a:lnSpc>
            </a:pPr>
            <a:r>
              <a:rPr lang="en" sz="2133" dirty="0">
                <a:solidFill>
                  <a:srgbClr val="000000"/>
                </a:solidFill>
              </a:rPr>
              <a:t>303-594-8237   |   sander@eefirms.com</a:t>
            </a:r>
            <a:endParaRPr sz="1600" dirty="0">
              <a:solidFill>
                <a:srgbClr val="000000"/>
              </a:solidFill>
              <a:latin typeface="Roboto"/>
              <a:ea typeface="Roboto"/>
              <a:cs typeface="Roboto"/>
              <a:sym typeface="Roboto"/>
            </a:endParaRPr>
          </a:p>
        </p:txBody>
      </p:sp>
    </p:spTree>
    <p:extLst>
      <p:ext uri="{BB962C8B-B14F-4D97-AF65-F5344CB8AC3E}">
        <p14:creationId xmlns:p14="http://schemas.microsoft.com/office/powerpoint/2010/main" val="11024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pPr algn="l"/>
            <a:r>
              <a:rPr lang="en-US" sz="2400" dirty="0" smtClean="0"/>
              <a:t>Enterprise </a:t>
            </a:r>
            <a:r>
              <a:rPr lang="en-US" dirty="0" smtClean="0"/>
              <a:t>Audit Management</a:t>
            </a:r>
            <a:endParaRPr lang="en-US" sz="2400" dirty="0"/>
          </a:p>
        </p:txBody>
      </p:sp>
      <p:sp>
        <p:nvSpPr>
          <p:cNvPr id="3" name="Text Placeholder 3"/>
          <p:cNvSpPr txBox="1">
            <a:spLocks/>
          </p:cNvSpPr>
          <p:nvPr/>
        </p:nvSpPr>
        <p:spPr>
          <a:xfrm>
            <a:off x="2601007" y="5429775"/>
            <a:ext cx="1212800" cy="393450"/>
          </a:xfrm>
          <a:prstGeom prst="rect">
            <a:avLst/>
          </a:prstGeom>
        </p:spPr>
        <p:txBody>
          <a:bodyPr/>
          <a:lstStyle>
            <a:lvl1pPr marL="0" indent="0" algn="l" defTabSz="457200" rtl="0" eaLnBrk="1" latinLnBrk="0" hangingPunct="1">
              <a:spcBef>
                <a:spcPct val="20000"/>
              </a:spcBef>
              <a:buFont typeface="Arial" panose="020B0604020202020204" pitchFamily="34" charset="0"/>
              <a:buNone/>
              <a:defRPr lang="en-US" sz="1800" b="1" kern="0" dirty="0" smtClean="0">
                <a:solidFill>
                  <a:schemeClr val="tx1"/>
                </a:solidFill>
                <a:latin typeface="+mn-lt"/>
                <a:ea typeface="Open Sans" panose="020B0606030504020204" pitchFamily="34" charset="0"/>
                <a:cs typeface="Open Sans" panose="020B0606030504020204" pitchFamily="34" charset="0"/>
              </a:defRPr>
            </a:lvl1pPr>
            <a:lvl2pPr marL="457200" indent="0" algn="l" defTabSz="457200" rtl="0" eaLnBrk="1" latinLnBrk="0" hangingPunct="1">
              <a:spcBef>
                <a:spcPct val="20000"/>
              </a:spcBef>
              <a:buFont typeface="Arial"/>
              <a:buNone/>
              <a:defRPr sz="28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en-US" sz="1600" dirty="0" smtClean="0">
                <a:solidFill>
                  <a:srgbClr val="92D050"/>
                </a:solidFill>
                <a:latin typeface="Open Sans" panose="020B0606030504020204" pitchFamily="34" charset="0"/>
              </a:rPr>
              <a:t>Day-of</a:t>
            </a:r>
          </a:p>
        </p:txBody>
      </p:sp>
      <p:sp>
        <p:nvSpPr>
          <p:cNvPr id="4" name="Text Placeholder 3"/>
          <p:cNvSpPr txBox="1">
            <a:spLocks/>
          </p:cNvSpPr>
          <p:nvPr/>
        </p:nvSpPr>
        <p:spPr>
          <a:xfrm>
            <a:off x="3886704" y="5429775"/>
            <a:ext cx="1492356" cy="393450"/>
          </a:xfrm>
          <a:prstGeom prst="rect">
            <a:avLst/>
          </a:prstGeom>
        </p:spPr>
        <p:txBody>
          <a:bodyPr/>
          <a:lstStyle>
            <a:lvl1pPr marL="0" indent="0" algn="l" defTabSz="457200" rtl="0" eaLnBrk="1" latinLnBrk="0" hangingPunct="1">
              <a:spcBef>
                <a:spcPct val="20000"/>
              </a:spcBef>
              <a:buFont typeface="Arial" panose="020B0604020202020204" pitchFamily="34" charset="0"/>
              <a:buNone/>
              <a:defRPr lang="en-US" sz="1800" b="1" kern="0" dirty="0" smtClean="0">
                <a:solidFill>
                  <a:schemeClr val="tx1"/>
                </a:solidFill>
                <a:latin typeface="+mn-lt"/>
                <a:ea typeface="Open Sans" panose="020B0606030504020204" pitchFamily="34" charset="0"/>
                <a:cs typeface="Open Sans" panose="020B0606030504020204" pitchFamily="34" charset="0"/>
              </a:defRPr>
            </a:lvl1pPr>
            <a:lvl2pPr marL="457200" indent="0" algn="l" defTabSz="457200" rtl="0" eaLnBrk="1" latinLnBrk="0" hangingPunct="1">
              <a:spcBef>
                <a:spcPct val="20000"/>
              </a:spcBef>
              <a:buFont typeface="Arial"/>
              <a:buNone/>
              <a:defRPr sz="28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en-US" sz="1600" dirty="0" smtClean="0">
                <a:solidFill>
                  <a:srgbClr val="00B0F0"/>
                </a:solidFill>
                <a:latin typeface="Open Sans" panose="020B0606030504020204" pitchFamily="34" charset="0"/>
              </a:rPr>
              <a:t>Post-Work</a:t>
            </a:r>
          </a:p>
        </p:txBody>
      </p:sp>
      <p:sp>
        <p:nvSpPr>
          <p:cNvPr id="5" name="Text Placeholder 3"/>
          <p:cNvSpPr txBox="1">
            <a:spLocks/>
          </p:cNvSpPr>
          <p:nvPr/>
        </p:nvSpPr>
        <p:spPr>
          <a:xfrm>
            <a:off x="1207970" y="5429775"/>
            <a:ext cx="1212800" cy="393450"/>
          </a:xfrm>
          <a:prstGeom prst="rect">
            <a:avLst/>
          </a:prstGeom>
        </p:spPr>
        <p:txBody>
          <a:bodyPr/>
          <a:lstStyle>
            <a:lvl1pPr marL="0" indent="0" algn="l" defTabSz="457200" rtl="0" eaLnBrk="1" latinLnBrk="0" hangingPunct="1">
              <a:spcBef>
                <a:spcPct val="20000"/>
              </a:spcBef>
              <a:buFont typeface="Arial" panose="020B0604020202020204" pitchFamily="34" charset="0"/>
              <a:buNone/>
              <a:defRPr lang="en-US" sz="1800" b="1" kern="0" dirty="0" smtClean="0">
                <a:solidFill>
                  <a:schemeClr val="tx1"/>
                </a:solidFill>
                <a:latin typeface="+mn-lt"/>
                <a:ea typeface="Open Sans" panose="020B0606030504020204" pitchFamily="34" charset="0"/>
                <a:cs typeface="Open Sans" panose="020B0606030504020204" pitchFamily="34" charset="0"/>
              </a:defRPr>
            </a:lvl1pPr>
            <a:lvl2pPr marL="457200" indent="0" algn="l" defTabSz="457200" rtl="0" eaLnBrk="1" latinLnBrk="0" hangingPunct="1">
              <a:spcBef>
                <a:spcPct val="20000"/>
              </a:spcBef>
              <a:buFont typeface="Arial"/>
              <a:buNone/>
              <a:defRPr sz="28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en-US" sz="1600" dirty="0" smtClean="0">
                <a:solidFill>
                  <a:srgbClr val="FFC000"/>
                </a:solidFill>
                <a:latin typeface="Open Sans" panose="020B0606030504020204" pitchFamily="34" charset="0"/>
              </a:rPr>
              <a:t>Pre-Work</a:t>
            </a:r>
          </a:p>
        </p:txBody>
      </p:sp>
      <p:cxnSp>
        <p:nvCxnSpPr>
          <p:cNvPr id="6" name="Straight Connector 5"/>
          <p:cNvCxnSpPr/>
          <p:nvPr/>
        </p:nvCxnSpPr>
        <p:spPr>
          <a:xfrm>
            <a:off x="1937310" y="5946794"/>
            <a:ext cx="2533161" cy="1"/>
          </a:xfrm>
          <a:prstGeom prst="line">
            <a:avLst/>
          </a:prstGeom>
          <a:ln w="44450" cap="flat" cmpd="sng" algn="ctr">
            <a:solidFill>
              <a:schemeClr val="bg1">
                <a:lumMod val="85000"/>
              </a:schemeClr>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7" name="Oval 6"/>
          <p:cNvSpPr/>
          <p:nvPr/>
        </p:nvSpPr>
        <p:spPr>
          <a:xfrm>
            <a:off x="1691432" y="5823855"/>
            <a:ext cx="245878" cy="245878"/>
          </a:xfrm>
          <a:prstGeom prst="ellipse">
            <a:avLst/>
          </a:prstGeom>
          <a:solidFill>
            <a:schemeClr val="bg1"/>
          </a:solidFill>
          <a:ln w="57150">
            <a:solidFill>
              <a:srgbClr val="FFC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Oval 8"/>
          <p:cNvSpPr/>
          <p:nvPr/>
        </p:nvSpPr>
        <p:spPr>
          <a:xfrm>
            <a:off x="4485126" y="5823855"/>
            <a:ext cx="245878" cy="245878"/>
          </a:xfrm>
          <a:prstGeom prst="ellipse">
            <a:avLst/>
          </a:prstGeom>
          <a:solidFill>
            <a:schemeClr val="bg1"/>
          </a:solidFill>
          <a:ln w="57150">
            <a:solidFill>
              <a:srgbClr val="00B0F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p:cNvSpPr/>
          <p:nvPr/>
        </p:nvSpPr>
        <p:spPr>
          <a:xfrm>
            <a:off x="3084788" y="5823855"/>
            <a:ext cx="245878" cy="245878"/>
          </a:xfrm>
          <a:prstGeom prst="ellipse">
            <a:avLst/>
          </a:prstGeom>
          <a:solidFill>
            <a:schemeClr val="bg1"/>
          </a:solidFill>
          <a:ln w="57150">
            <a:solidFill>
              <a:srgbClr val="92D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Content Placeholder 8"/>
          <p:cNvSpPr>
            <a:spLocks noGrp="1"/>
          </p:cNvSpPr>
          <p:nvPr>
            <p:ph idx="1"/>
          </p:nvPr>
        </p:nvSpPr>
        <p:spPr>
          <a:xfrm>
            <a:off x="5870156" y="1158737"/>
            <a:ext cx="5511571" cy="4910995"/>
          </a:xfrm>
        </p:spPr>
        <p:txBody>
          <a:bodyPr/>
          <a:lstStyle/>
          <a:p>
            <a:pPr marL="0" indent="0">
              <a:spcAft>
                <a:spcPts val="1200"/>
              </a:spcAft>
              <a:buNone/>
            </a:pPr>
            <a:r>
              <a:rPr lang="en-US" b="1" dirty="0" smtClean="0">
                <a:solidFill>
                  <a:srgbClr val="00B0F0"/>
                </a:solidFill>
                <a:latin typeface="Open Sans" panose="020B0606030504020204" pitchFamily="34" charset="0"/>
                <a:ea typeface="Open Sans" panose="020B0606030504020204" pitchFamily="34" charset="0"/>
                <a:cs typeface="Open Sans" panose="020B0606030504020204" pitchFamily="34" charset="0"/>
              </a:rPr>
              <a:t>Post-Work</a:t>
            </a:r>
            <a:r>
              <a:rPr lang="en-US" b="1" dirty="0" smtClean="0">
                <a:latin typeface="Open Sans" panose="020B0606030504020204" pitchFamily="34" charset="0"/>
                <a:ea typeface="Open Sans" panose="020B0606030504020204" pitchFamily="34" charset="0"/>
                <a:cs typeface="Open Sans" panose="020B0606030504020204" pitchFamily="34" charset="0"/>
              </a:rPr>
              <a:t> </a:t>
            </a:r>
            <a:r>
              <a:rPr lang="en-US" dirty="0" smtClean="0">
                <a:latin typeface="Open Sans" panose="020B0606030504020204" pitchFamily="34" charset="0"/>
                <a:ea typeface="Open Sans" panose="020B0606030504020204" pitchFamily="34" charset="0"/>
                <a:cs typeface="Open Sans" panose="020B0606030504020204" pitchFamily="34" charset="0"/>
              </a:rPr>
              <a:t>| </a:t>
            </a:r>
            <a:r>
              <a:rPr lang="en-US" dirty="0">
                <a:latin typeface="Open Sans" panose="020B0606030504020204" pitchFamily="34" charset="0"/>
                <a:ea typeface="Open Sans" panose="020B0606030504020204" pitchFamily="34" charset="0"/>
                <a:cs typeface="Open Sans" panose="020B0606030504020204" pitchFamily="34" charset="0"/>
              </a:rPr>
              <a:t>Findings &amp; </a:t>
            </a:r>
            <a:r>
              <a:rPr lang="en-US" dirty="0" smtClean="0">
                <a:latin typeface="Open Sans" panose="020B0606030504020204" pitchFamily="34" charset="0"/>
                <a:ea typeface="Open Sans" panose="020B0606030504020204" pitchFamily="34" charset="0"/>
                <a:cs typeface="Open Sans" panose="020B0606030504020204" pitchFamily="34" charset="0"/>
              </a:rPr>
              <a:t>Reports</a:t>
            </a:r>
          </a:p>
          <a:p>
            <a:pPr>
              <a:spcAft>
                <a:spcPts val="1200"/>
              </a:spcAft>
            </a:pPr>
            <a:r>
              <a:rPr lang="en-US" sz="1600" dirty="0" smtClean="0">
                <a:latin typeface="Open Sans" panose="020B0606030504020204" pitchFamily="34" charset="0"/>
                <a:ea typeface="Open Sans" panose="020B0606030504020204" pitchFamily="34" charset="0"/>
                <a:cs typeface="Open Sans" panose="020B0606030504020204" pitchFamily="34" charset="0"/>
              </a:rPr>
              <a:t>Generate and track tasks for auditors, supervisors, and auditees. Send findings and approve remediation without leaving the system.</a:t>
            </a:r>
          </a:p>
          <a:p>
            <a:pPr>
              <a:spcAft>
                <a:spcPts val="1200"/>
              </a:spcAft>
            </a:pPr>
            <a:r>
              <a:rPr lang="en-US" sz="1600" dirty="0">
                <a:latin typeface="Open Sans" panose="020B0606030504020204" pitchFamily="34" charset="0"/>
                <a:ea typeface="Open Sans" panose="020B0606030504020204" pitchFamily="34" charset="0"/>
                <a:cs typeface="Open Sans" panose="020B0606030504020204" pitchFamily="34" charset="0"/>
              </a:rPr>
              <a:t>Improved employee satisfaction with a cohesive, centralized branch examination program that ensures audit consistency and timeliness</a:t>
            </a:r>
          </a:p>
          <a:p>
            <a:pPr>
              <a:spcAft>
                <a:spcPts val="1200"/>
              </a:spcAft>
            </a:pPr>
            <a:r>
              <a:rPr lang="en-US" sz="1600" dirty="0" smtClean="0">
                <a:latin typeface="Open Sans" panose="020B0606030504020204" pitchFamily="34" charset="0"/>
                <a:ea typeface="Open Sans" panose="020B0606030504020204" pitchFamily="34" charset="0"/>
                <a:cs typeface="Open Sans" panose="020B0606030504020204" pitchFamily="34" charset="0"/>
              </a:rPr>
              <a:t>17a-4 compliant WORM storage and audit logs keep a permanent record of completed audit content, including attachments, for years.</a:t>
            </a:r>
          </a:p>
          <a:p>
            <a:pPr>
              <a:spcAft>
                <a:spcPts val="1200"/>
              </a:spcAft>
            </a:pPr>
            <a:r>
              <a:rPr lang="en-US" sz="1600" dirty="0" smtClean="0">
                <a:latin typeface="Open Sans" panose="020B0606030504020204" pitchFamily="34" charset="0"/>
                <a:ea typeface="Open Sans" panose="020B0606030504020204" pitchFamily="34" charset="0"/>
                <a:cs typeface="Open Sans" panose="020B0606030504020204" pitchFamily="34" charset="0"/>
              </a:rPr>
              <a:t>Research exam history, identify deficiency trends, take a snapshot of your exam program, and more with ad hoc or recurring reports.</a:t>
            </a:r>
          </a:p>
          <a:p>
            <a:pPr>
              <a:spcAft>
                <a:spcPts val="1200"/>
              </a:spcAft>
            </a:pPr>
            <a:r>
              <a:rPr lang="en-US" sz="1600" dirty="0" smtClean="0">
                <a:latin typeface="Open Sans" panose="020B0606030504020204" pitchFamily="34" charset="0"/>
                <a:ea typeface="Open Sans" panose="020B0606030504020204" pitchFamily="34" charset="0"/>
                <a:cs typeface="Open Sans" panose="020B0606030504020204" pitchFamily="34" charset="0"/>
              </a:rPr>
              <a:t>Export your critical exam data for advanced reporting needs.</a:t>
            </a:r>
          </a:p>
          <a:p>
            <a:pPr lvl="2"/>
            <a:endParaRPr lang="en-US" dirty="0">
              <a:latin typeface="Open Sans" panose="020B0606030504020204" pitchFamily="34" charset="0"/>
              <a:ea typeface="Open Sans" panose="020B0606030504020204" pitchFamily="34" charset="0"/>
              <a:cs typeface="Open Sans" panose="020B0606030504020204" pitchFamily="34" charset="0"/>
            </a:endParaRPr>
          </a:p>
        </p:txBody>
      </p:sp>
      <p:pic>
        <p:nvPicPr>
          <p:cNvPr id="12" name="Image" descr="Image"/>
          <p:cNvPicPr>
            <a:picLocks noChangeAspect="1"/>
          </p:cNvPicPr>
          <p:nvPr/>
        </p:nvPicPr>
        <p:blipFill>
          <a:blip r:embed="rId3">
            <a:extLst/>
          </a:blip>
          <a:stretch>
            <a:fillRect/>
          </a:stretch>
        </p:blipFill>
        <p:spPr>
          <a:xfrm>
            <a:off x="547793" y="1707356"/>
            <a:ext cx="5156719" cy="3367365"/>
          </a:xfrm>
          <a:prstGeom prst="rect">
            <a:avLst/>
          </a:prstGeom>
          <a:ln w="12700">
            <a:miter lim="400000"/>
          </a:ln>
          <a:effectLst/>
        </p:spPr>
      </p:pic>
      <p:sp>
        <p:nvSpPr>
          <p:cNvPr id="13" name="Rectangle 12"/>
          <p:cNvSpPr/>
          <p:nvPr/>
        </p:nvSpPr>
        <p:spPr>
          <a:xfrm>
            <a:off x="1504600" y="1883752"/>
            <a:ext cx="3394327" cy="1713690"/>
          </a:xfrm>
          <a:prstGeom prst="rect">
            <a:avLst/>
          </a:prstGeom>
          <a:solidFill>
            <a:srgbClr val="FFFFFF"/>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pic>
        <p:nvPicPr>
          <p:cNvPr id="20" name="Image" descr="Image"/>
          <p:cNvPicPr>
            <a:picLocks noChangeAspect="1"/>
          </p:cNvPicPr>
          <p:nvPr/>
        </p:nvPicPr>
        <p:blipFill rotWithShape="1">
          <a:blip r:embed="rId4">
            <a:extLst/>
          </a:blip>
          <a:srcRect r="51817" b="16124"/>
          <a:stretch/>
        </p:blipFill>
        <p:spPr>
          <a:xfrm>
            <a:off x="1633177" y="2043619"/>
            <a:ext cx="2690810" cy="704471"/>
          </a:xfrm>
          <a:prstGeom prst="rect">
            <a:avLst/>
          </a:prstGeom>
          <a:ln w="12700" cap="flat">
            <a:noFill/>
            <a:miter lim="400000"/>
          </a:ln>
          <a:effectLst/>
        </p:spPr>
      </p:pic>
      <p:sp>
        <p:nvSpPr>
          <p:cNvPr id="23" name="Rectangle 22"/>
          <p:cNvSpPr/>
          <p:nvPr/>
        </p:nvSpPr>
        <p:spPr>
          <a:xfrm>
            <a:off x="1505368" y="2809875"/>
            <a:ext cx="1254797" cy="971550"/>
          </a:xfrm>
          <a:prstGeom prst="rect">
            <a:avLst/>
          </a:prstGeom>
          <a:solidFill>
            <a:schemeClr val="bg1"/>
          </a:solid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ectangle 23"/>
          <p:cNvSpPr/>
          <p:nvPr/>
        </p:nvSpPr>
        <p:spPr>
          <a:xfrm>
            <a:off x="2899990" y="2809875"/>
            <a:ext cx="1927256" cy="971550"/>
          </a:xfrm>
          <a:prstGeom prst="rect">
            <a:avLst/>
          </a:prstGeom>
          <a:solidFill>
            <a:schemeClr val="bg1"/>
          </a:solid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5" name="Picture 24"/>
          <p:cNvPicPr>
            <a:picLocks noChangeAspect="1"/>
          </p:cNvPicPr>
          <p:nvPr/>
        </p:nvPicPr>
        <p:blipFill>
          <a:blip r:embed="rId5"/>
          <a:stretch>
            <a:fillRect/>
          </a:stretch>
        </p:blipFill>
        <p:spPr>
          <a:xfrm>
            <a:off x="1687017" y="2936414"/>
            <a:ext cx="249592" cy="238857"/>
          </a:xfrm>
          <a:prstGeom prst="rect">
            <a:avLst/>
          </a:prstGeom>
        </p:spPr>
      </p:pic>
      <p:pic>
        <p:nvPicPr>
          <p:cNvPr id="26" name="Picture 25"/>
          <p:cNvPicPr>
            <a:picLocks noChangeAspect="1"/>
          </p:cNvPicPr>
          <p:nvPr/>
        </p:nvPicPr>
        <p:blipFill>
          <a:blip r:embed="rId6"/>
          <a:stretch>
            <a:fillRect/>
          </a:stretch>
        </p:blipFill>
        <p:spPr>
          <a:xfrm>
            <a:off x="1951638" y="3046392"/>
            <a:ext cx="303268" cy="99300"/>
          </a:xfrm>
          <a:prstGeom prst="rect">
            <a:avLst/>
          </a:prstGeom>
        </p:spPr>
      </p:pic>
      <p:pic>
        <p:nvPicPr>
          <p:cNvPr id="27" name="Picture 26"/>
          <p:cNvPicPr>
            <a:picLocks noChangeAspect="1"/>
          </p:cNvPicPr>
          <p:nvPr/>
        </p:nvPicPr>
        <p:blipFill>
          <a:blip r:embed="rId7"/>
          <a:stretch>
            <a:fillRect/>
          </a:stretch>
        </p:blipFill>
        <p:spPr>
          <a:xfrm>
            <a:off x="2277940" y="3102352"/>
            <a:ext cx="249592" cy="241541"/>
          </a:xfrm>
          <a:prstGeom prst="rect">
            <a:avLst/>
          </a:prstGeom>
        </p:spPr>
      </p:pic>
      <p:pic>
        <p:nvPicPr>
          <p:cNvPr id="28" name="Picture 27"/>
          <p:cNvPicPr>
            <a:picLocks noChangeAspect="1"/>
          </p:cNvPicPr>
          <p:nvPr/>
        </p:nvPicPr>
        <p:blipFill>
          <a:blip r:embed="rId8"/>
          <a:stretch>
            <a:fillRect/>
          </a:stretch>
        </p:blipFill>
        <p:spPr>
          <a:xfrm>
            <a:off x="1951637" y="3223526"/>
            <a:ext cx="297899" cy="93932"/>
          </a:xfrm>
          <a:prstGeom prst="rect">
            <a:avLst/>
          </a:prstGeom>
        </p:spPr>
      </p:pic>
      <p:pic>
        <p:nvPicPr>
          <p:cNvPr id="29" name="Picture 28"/>
          <p:cNvPicPr>
            <a:picLocks noChangeAspect="1"/>
          </p:cNvPicPr>
          <p:nvPr/>
        </p:nvPicPr>
        <p:blipFill>
          <a:blip r:embed="rId9"/>
          <a:stretch>
            <a:fillRect/>
          </a:stretch>
        </p:blipFill>
        <p:spPr>
          <a:xfrm>
            <a:off x="1948163" y="3393235"/>
            <a:ext cx="311320" cy="101984"/>
          </a:xfrm>
          <a:prstGeom prst="rect">
            <a:avLst/>
          </a:prstGeom>
        </p:spPr>
      </p:pic>
      <p:pic>
        <p:nvPicPr>
          <p:cNvPr id="30" name="Picture 29"/>
          <p:cNvPicPr>
            <a:picLocks noChangeAspect="1"/>
          </p:cNvPicPr>
          <p:nvPr/>
        </p:nvPicPr>
        <p:blipFill>
          <a:blip r:embed="rId10"/>
          <a:stretch>
            <a:fillRect/>
          </a:stretch>
        </p:blipFill>
        <p:spPr>
          <a:xfrm>
            <a:off x="1671913" y="3265773"/>
            <a:ext cx="257644" cy="244225"/>
          </a:xfrm>
          <a:prstGeom prst="rect">
            <a:avLst/>
          </a:prstGeom>
        </p:spPr>
      </p:pic>
      <p:pic>
        <p:nvPicPr>
          <p:cNvPr id="33" name="Picture 32"/>
          <p:cNvPicPr>
            <a:picLocks noChangeAspect="1"/>
          </p:cNvPicPr>
          <p:nvPr/>
        </p:nvPicPr>
        <p:blipFill>
          <a:blip r:embed="rId5">
            <a:duotone>
              <a:schemeClr val="accent3">
                <a:shade val="45000"/>
                <a:satMod val="135000"/>
              </a:schemeClr>
              <a:prstClr val="white"/>
            </a:duotone>
          </a:blip>
          <a:stretch>
            <a:fillRect/>
          </a:stretch>
        </p:blipFill>
        <p:spPr>
          <a:xfrm>
            <a:off x="2277940" y="3454652"/>
            <a:ext cx="249592" cy="238857"/>
          </a:xfrm>
          <a:prstGeom prst="rect">
            <a:avLst/>
          </a:prstGeom>
        </p:spPr>
      </p:pic>
      <p:pic>
        <p:nvPicPr>
          <p:cNvPr id="34" name="Picture 33"/>
          <p:cNvPicPr>
            <a:picLocks noChangeAspect="1"/>
          </p:cNvPicPr>
          <p:nvPr/>
        </p:nvPicPr>
        <p:blipFill>
          <a:blip r:embed="rId6">
            <a:duotone>
              <a:schemeClr val="accent3">
                <a:shade val="45000"/>
                <a:satMod val="135000"/>
              </a:schemeClr>
              <a:prstClr val="white"/>
            </a:duotone>
          </a:blip>
          <a:stretch>
            <a:fillRect/>
          </a:stretch>
        </p:blipFill>
        <p:spPr>
          <a:xfrm>
            <a:off x="1953812" y="3574081"/>
            <a:ext cx="303268" cy="99300"/>
          </a:xfrm>
          <a:prstGeom prst="rect">
            <a:avLst/>
          </a:prstGeom>
        </p:spPr>
      </p:pic>
      <p:pic>
        <p:nvPicPr>
          <p:cNvPr id="36" name="Image" descr="Image"/>
          <p:cNvPicPr>
            <a:picLocks noChangeAspect="1"/>
          </p:cNvPicPr>
          <p:nvPr/>
        </p:nvPicPr>
        <p:blipFill rotWithShape="1">
          <a:blip r:embed="rId4">
            <a:extLst/>
          </a:blip>
          <a:srcRect l="50722" t="1" r="-23" b="2489"/>
          <a:stretch/>
        </p:blipFill>
        <p:spPr>
          <a:xfrm>
            <a:off x="3004458" y="2929606"/>
            <a:ext cx="1683002" cy="818994"/>
          </a:xfrm>
          <a:prstGeom prst="rect">
            <a:avLst/>
          </a:prstGeom>
          <a:ln w="12700" cap="flat">
            <a:noFill/>
            <a:miter lim="400000"/>
          </a:ln>
          <a:effectLst/>
        </p:spPr>
      </p:pic>
      <p:pic>
        <p:nvPicPr>
          <p:cNvPr id="37" name="Picture 36"/>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4429470" y="1967530"/>
            <a:ext cx="373725" cy="127203"/>
          </a:xfrm>
          <a:prstGeom prst="rect">
            <a:avLst/>
          </a:prstGeom>
        </p:spPr>
      </p:pic>
    </p:spTree>
    <p:extLst>
      <p:ext uri="{BB962C8B-B14F-4D97-AF65-F5344CB8AC3E}">
        <p14:creationId xmlns:p14="http://schemas.microsoft.com/office/powerpoint/2010/main" val="719975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75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450"/>
                                        <p:tgtEl>
                                          <p:spTgt spid="34"/>
                                        </p:tgtEl>
                                      </p:cBhvr>
                                    </p:animEffect>
                                  </p:childTnLst>
                                </p:cTn>
                              </p:par>
                              <p:par>
                                <p:cTn id="8" presetID="10" presetClass="entr" presetSubtype="0" fill="hold" grpId="0" nodeType="withEffect">
                                  <p:stCondLst>
                                    <p:cond delay="750"/>
                                  </p:stCondLst>
                                  <p:childTnLst>
                                    <p:set>
                                      <p:cBhvr>
                                        <p:cTn id="9" dur="1" fill="hold">
                                          <p:stCondLst>
                                            <p:cond delay="0"/>
                                          </p:stCondLst>
                                        </p:cTn>
                                        <p:tgtEl>
                                          <p:spTgt spid="23"/>
                                        </p:tgtEl>
                                        <p:attrNameLst>
                                          <p:attrName>style.visibility</p:attrName>
                                        </p:attrNameLst>
                                      </p:cBhvr>
                                      <p:to>
                                        <p:strVal val="visible"/>
                                      </p:to>
                                    </p:set>
                                    <p:animEffect transition="in" filter="fade">
                                      <p:cBhvr>
                                        <p:cTn id="10" dur="500"/>
                                        <p:tgtEl>
                                          <p:spTgt spid="23"/>
                                        </p:tgtEl>
                                      </p:cBhvr>
                                    </p:animEffect>
                                  </p:childTnLst>
                                </p:cTn>
                              </p:par>
                            </p:childTnLst>
                          </p:cTn>
                        </p:par>
                        <p:par>
                          <p:cTn id="11" fill="hold">
                            <p:stCondLst>
                              <p:cond delay="1250"/>
                            </p:stCondLst>
                            <p:childTnLst>
                              <p:par>
                                <p:cTn id="12" presetID="10" presetClass="entr" presetSubtype="0" fill="hold" nodeType="afterEffect">
                                  <p:stCondLst>
                                    <p:cond delay="0"/>
                                  </p:stCondLst>
                                  <p:childTnLst>
                                    <p:set>
                                      <p:cBhvr>
                                        <p:cTn id="13" dur="1" fill="hold">
                                          <p:stCondLst>
                                            <p:cond delay="0"/>
                                          </p:stCondLst>
                                        </p:cTn>
                                        <p:tgtEl>
                                          <p:spTgt spid="33"/>
                                        </p:tgtEl>
                                        <p:attrNameLst>
                                          <p:attrName>style.visibility</p:attrName>
                                        </p:attrNameLst>
                                      </p:cBhvr>
                                      <p:to>
                                        <p:strVal val="visible"/>
                                      </p:to>
                                    </p:set>
                                    <p:animEffect transition="in" filter="fade">
                                      <p:cBhvr>
                                        <p:cTn id="14" dur="450"/>
                                        <p:tgtEl>
                                          <p:spTgt spid="33"/>
                                        </p:tgtEl>
                                      </p:cBhvr>
                                    </p:animEffect>
                                  </p:childTnLst>
                                </p:cTn>
                              </p:par>
                            </p:childTnLst>
                          </p:cTn>
                        </p:par>
                        <p:par>
                          <p:cTn id="15" fill="hold">
                            <p:stCondLst>
                              <p:cond delay="1700"/>
                            </p:stCondLst>
                            <p:childTnLst>
                              <p:par>
                                <p:cTn id="16" presetID="10" presetClass="entr" presetSubtype="0" fill="hold" nodeType="afterEffect">
                                  <p:stCondLst>
                                    <p:cond delay="0"/>
                                  </p:stCondLst>
                                  <p:childTnLst>
                                    <p:set>
                                      <p:cBhvr>
                                        <p:cTn id="17" dur="1" fill="hold">
                                          <p:stCondLst>
                                            <p:cond delay="0"/>
                                          </p:stCondLst>
                                        </p:cTn>
                                        <p:tgtEl>
                                          <p:spTgt spid="29"/>
                                        </p:tgtEl>
                                        <p:attrNameLst>
                                          <p:attrName>style.visibility</p:attrName>
                                        </p:attrNameLst>
                                      </p:cBhvr>
                                      <p:to>
                                        <p:strVal val="visible"/>
                                      </p:to>
                                    </p:set>
                                    <p:animEffect transition="in" filter="fade">
                                      <p:cBhvr>
                                        <p:cTn id="18" dur="450"/>
                                        <p:tgtEl>
                                          <p:spTgt spid="29"/>
                                        </p:tgtEl>
                                      </p:cBhvr>
                                    </p:animEffect>
                                  </p:childTnLst>
                                </p:cTn>
                              </p:par>
                            </p:childTnLst>
                          </p:cTn>
                        </p:par>
                        <p:par>
                          <p:cTn id="19" fill="hold">
                            <p:stCondLst>
                              <p:cond delay="2150"/>
                            </p:stCondLst>
                            <p:childTnLst>
                              <p:par>
                                <p:cTn id="20" presetID="10" presetClass="entr" presetSubtype="0" fill="hold"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450"/>
                                        <p:tgtEl>
                                          <p:spTgt spid="30"/>
                                        </p:tgtEl>
                                      </p:cBhvr>
                                    </p:animEffect>
                                  </p:childTnLst>
                                </p:cTn>
                              </p:par>
                            </p:childTnLst>
                          </p:cTn>
                        </p:par>
                        <p:par>
                          <p:cTn id="23" fill="hold">
                            <p:stCondLst>
                              <p:cond delay="2600"/>
                            </p:stCondLst>
                            <p:childTnLst>
                              <p:par>
                                <p:cTn id="24" presetID="10" presetClass="entr" presetSubtype="0" fill="hold"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450"/>
                                        <p:tgtEl>
                                          <p:spTgt spid="28"/>
                                        </p:tgtEl>
                                      </p:cBhvr>
                                    </p:animEffect>
                                  </p:childTnLst>
                                </p:cTn>
                              </p:par>
                            </p:childTnLst>
                          </p:cTn>
                        </p:par>
                        <p:par>
                          <p:cTn id="27" fill="hold">
                            <p:stCondLst>
                              <p:cond delay="3050"/>
                            </p:stCondLst>
                            <p:childTnLst>
                              <p:par>
                                <p:cTn id="28" presetID="10"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450"/>
                                        <p:tgtEl>
                                          <p:spTgt spid="27"/>
                                        </p:tgtEl>
                                      </p:cBhvr>
                                    </p:animEffect>
                                  </p:childTnLst>
                                </p:cTn>
                              </p:par>
                            </p:childTnLst>
                          </p:cTn>
                        </p:par>
                        <p:par>
                          <p:cTn id="31" fill="hold">
                            <p:stCondLst>
                              <p:cond delay="3500"/>
                            </p:stCondLst>
                            <p:childTnLst>
                              <p:par>
                                <p:cTn id="32" presetID="10" presetClass="entr" presetSubtype="0"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Effect transition="in" filter="fade">
                                      <p:cBhvr>
                                        <p:cTn id="34" dur="450"/>
                                        <p:tgtEl>
                                          <p:spTgt spid="26"/>
                                        </p:tgtEl>
                                      </p:cBhvr>
                                    </p:animEffect>
                                  </p:childTnLst>
                                </p:cTn>
                              </p:par>
                            </p:childTnLst>
                          </p:cTn>
                        </p:par>
                        <p:par>
                          <p:cTn id="35" fill="hold">
                            <p:stCondLst>
                              <p:cond delay="3950"/>
                            </p:stCondLst>
                            <p:childTnLst>
                              <p:par>
                                <p:cTn id="36" presetID="10" presetClass="entr" presetSubtype="0" fill="hold"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fade">
                                      <p:cBhvr>
                                        <p:cTn id="38" dur="450"/>
                                        <p:tgtEl>
                                          <p:spTgt spid="25"/>
                                        </p:tgtEl>
                                      </p:cBhvr>
                                    </p:animEffect>
                                  </p:childTnLst>
                                </p:cTn>
                              </p:par>
                            </p:childTnLst>
                          </p:cTn>
                        </p:par>
                        <p:par>
                          <p:cTn id="39" fill="hold">
                            <p:stCondLst>
                              <p:cond delay="4400"/>
                            </p:stCondLst>
                            <p:childTnLst>
                              <p:par>
                                <p:cTn id="40" presetID="10" presetClass="entr" presetSubtype="0" fill="hold" grpId="0" nodeType="afterEffect">
                                  <p:stCondLst>
                                    <p:cond delay="1000"/>
                                  </p:stCondLst>
                                  <p:childTnLst>
                                    <p:set>
                                      <p:cBhvr>
                                        <p:cTn id="41" dur="1" fill="hold">
                                          <p:stCondLst>
                                            <p:cond delay="0"/>
                                          </p:stCondLst>
                                        </p:cTn>
                                        <p:tgtEl>
                                          <p:spTgt spid="24"/>
                                        </p:tgtEl>
                                        <p:attrNameLst>
                                          <p:attrName>style.visibility</p:attrName>
                                        </p:attrNameLst>
                                      </p:cBhvr>
                                      <p:to>
                                        <p:strVal val="visible"/>
                                      </p:to>
                                    </p:set>
                                    <p:animEffect transition="in" filter="fade">
                                      <p:cBhvr>
                                        <p:cTn id="42" dur="500"/>
                                        <p:tgtEl>
                                          <p:spTgt spid="24"/>
                                        </p:tgtEl>
                                      </p:cBhvr>
                                    </p:animEffect>
                                  </p:childTnLst>
                                </p:cTn>
                              </p:par>
                              <p:par>
                                <p:cTn id="43" presetID="16" presetClass="entr" presetSubtype="37" fill="hold" nodeType="withEffect">
                                  <p:stCondLst>
                                    <p:cond delay="1000"/>
                                  </p:stCondLst>
                                  <p:childTnLst>
                                    <p:set>
                                      <p:cBhvr>
                                        <p:cTn id="44" dur="1" fill="hold">
                                          <p:stCondLst>
                                            <p:cond delay="0"/>
                                          </p:stCondLst>
                                        </p:cTn>
                                        <p:tgtEl>
                                          <p:spTgt spid="36"/>
                                        </p:tgtEl>
                                        <p:attrNameLst>
                                          <p:attrName>style.visibility</p:attrName>
                                        </p:attrNameLst>
                                      </p:cBhvr>
                                      <p:to>
                                        <p:strVal val="visible"/>
                                      </p:to>
                                    </p:set>
                                    <p:animEffect transition="in" filter="barn(outVertical)">
                                      <p:cBhvr>
                                        <p:cTn id="45" dur="1000"/>
                                        <p:tgtEl>
                                          <p:spTgt spid="36"/>
                                        </p:tgtEl>
                                      </p:cBhvr>
                                    </p:animEffect>
                                  </p:childTnLst>
                                </p:cTn>
                              </p:par>
                            </p:childTnLst>
                          </p:cTn>
                        </p:par>
                        <p:par>
                          <p:cTn id="46" fill="hold">
                            <p:stCondLst>
                              <p:cond delay="6400"/>
                            </p:stCondLst>
                            <p:childTnLst>
                              <p:par>
                                <p:cTn id="47" presetID="22" presetClass="entr" presetSubtype="8" fill="hold" nodeType="afterEffect">
                                  <p:stCondLst>
                                    <p:cond delay="1000"/>
                                  </p:stCondLst>
                                  <p:childTnLst>
                                    <p:set>
                                      <p:cBhvr>
                                        <p:cTn id="48" dur="1" fill="hold">
                                          <p:stCondLst>
                                            <p:cond delay="0"/>
                                          </p:stCondLst>
                                        </p:cTn>
                                        <p:tgtEl>
                                          <p:spTgt spid="20"/>
                                        </p:tgtEl>
                                        <p:attrNameLst>
                                          <p:attrName>style.visibility</p:attrName>
                                        </p:attrNameLst>
                                      </p:cBhvr>
                                      <p:to>
                                        <p:strVal val="visible"/>
                                      </p:to>
                                    </p:set>
                                    <p:animEffect transition="in" filter="wipe(left)">
                                      <p:cBhvr>
                                        <p:cTn id="49" dur="125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r="28624"/>
          <a:stretch/>
        </p:blipFill>
        <p:spPr>
          <a:xfrm>
            <a:off x="0" y="0"/>
            <a:ext cx="12183035" cy="6858000"/>
          </a:xfrm>
          <a:prstGeom prst="rect">
            <a:avLst/>
          </a:prstGeom>
        </p:spPr>
      </p:pic>
      <p:sp>
        <p:nvSpPr>
          <p:cNvPr id="8" name="Rectangle 7"/>
          <p:cNvSpPr/>
          <p:nvPr/>
        </p:nvSpPr>
        <p:spPr>
          <a:xfrm>
            <a:off x="0" y="0"/>
            <a:ext cx="12192001" cy="6858000"/>
          </a:xfrm>
          <a:prstGeom prst="rect">
            <a:avLst/>
          </a:prstGeom>
          <a:solidFill>
            <a:srgbClr val="000000">
              <a:alpha val="8392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95000"/>
                  <a:lumOff val="5000"/>
                </a:schemeClr>
              </a:solidFill>
            </a:endParaRPr>
          </a:p>
        </p:txBody>
      </p:sp>
      <p:sp>
        <p:nvSpPr>
          <p:cNvPr id="10" name="Title 1"/>
          <p:cNvSpPr txBox="1">
            <a:spLocks/>
          </p:cNvSpPr>
          <p:nvPr/>
        </p:nvSpPr>
        <p:spPr>
          <a:xfrm>
            <a:off x="1562469" y="4561367"/>
            <a:ext cx="7996201" cy="988692"/>
          </a:xfrm>
          <a:prstGeom prst="rect">
            <a:avLst/>
          </a:prstGeom>
          <a:noFill/>
          <a:ln>
            <a:noFill/>
          </a:ln>
        </p:spPr>
        <p:txBody>
          <a:bodyPr vert="horz" lIns="182880" tIns="137160" rIns="91440" bIns="45720" rtlCol="0" anchor="t" anchorCtr="0">
            <a:noAutofit/>
          </a:bodyPr>
          <a:lstStyle>
            <a:lvl1pPr algn="l" defTabSz="685800" rtl="0" eaLnBrk="1" latinLnBrk="0" hangingPunct="1">
              <a:lnSpc>
                <a:spcPct val="90000"/>
              </a:lnSpc>
              <a:spcBef>
                <a:spcPct val="0"/>
              </a:spcBef>
              <a:buNone/>
              <a:defRPr sz="2400" b="1" kern="1200">
                <a:solidFill>
                  <a:schemeClr val="accent1"/>
                </a:solidFill>
                <a:latin typeface="Calibri" panose="020F0502020204030204" pitchFamily="34" charset="0"/>
                <a:ea typeface="+mj-ea"/>
                <a:cs typeface="Calibri" panose="020F0502020204030204" pitchFamily="34" charset="0"/>
              </a:defRPr>
            </a:lvl1pPr>
          </a:lstStyle>
          <a:p>
            <a:r>
              <a:rPr lang="en-US" sz="4000" dirty="0" smtClean="0">
                <a:solidFill>
                  <a:schemeClr val="bg1"/>
                </a:solidFill>
                <a:latin typeface="Arial" panose="020B0604020202020204" pitchFamily="34" charset="0"/>
                <a:cs typeface="Arial" panose="020B0604020202020204" pitchFamily="34" charset="0"/>
              </a:rPr>
              <a:t>Questions</a:t>
            </a:r>
            <a:endParaRPr lang="en-US" sz="1600" b="0" dirty="0" smtClean="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03748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r="28624"/>
          <a:stretch/>
        </p:blipFill>
        <p:spPr>
          <a:xfrm>
            <a:off x="0" y="0"/>
            <a:ext cx="12183035" cy="6858000"/>
          </a:xfrm>
          <a:prstGeom prst="rect">
            <a:avLst/>
          </a:prstGeom>
        </p:spPr>
      </p:pic>
      <p:sp>
        <p:nvSpPr>
          <p:cNvPr id="8" name="Rectangle 7"/>
          <p:cNvSpPr/>
          <p:nvPr/>
        </p:nvSpPr>
        <p:spPr>
          <a:xfrm>
            <a:off x="-8966" y="0"/>
            <a:ext cx="12192001" cy="6858000"/>
          </a:xfrm>
          <a:prstGeom prst="rect">
            <a:avLst/>
          </a:prstGeom>
          <a:solidFill>
            <a:srgbClr val="000000">
              <a:alpha val="8392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95000"/>
                  <a:lumOff val="5000"/>
                </a:schemeClr>
              </a:solidFill>
            </a:endParaRPr>
          </a:p>
        </p:txBody>
      </p:sp>
      <p:sp>
        <p:nvSpPr>
          <p:cNvPr id="10" name="Title 1"/>
          <p:cNvSpPr txBox="1">
            <a:spLocks/>
          </p:cNvSpPr>
          <p:nvPr/>
        </p:nvSpPr>
        <p:spPr>
          <a:xfrm>
            <a:off x="1562469" y="4561367"/>
            <a:ext cx="7996201" cy="988692"/>
          </a:xfrm>
          <a:prstGeom prst="rect">
            <a:avLst/>
          </a:prstGeom>
          <a:noFill/>
          <a:ln>
            <a:noFill/>
          </a:ln>
        </p:spPr>
        <p:txBody>
          <a:bodyPr vert="horz" lIns="182880" tIns="137160" rIns="91440" bIns="45720" rtlCol="0" anchor="t" anchorCtr="0">
            <a:noAutofit/>
          </a:bodyPr>
          <a:lstStyle>
            <a:lvl1pPr algn="l" defTabSz="685800" rtl="0" eaLnBrk="1" latinLnBrk="0" hangingPunct="1">
              <a:lnSpc>
                <a:spcPct val="90000"/>
              </a:lnSpc>
              <a:spcBef>
                <a:spcPct val="0"/>
              </a:spcBef>
              <a:buNone/>
              <a:defRPr sz="2400" b="1" kern="1200">
                <a:solidFill>
                  <a:schemeClr val="accent1"/>
                </a:solidFill>
                <a:latin typeface="Calibri" panose="020F0502020204030204" pitchFamily="34" charset="0"/>
                <a:ea typeface="+mj-ea"/>
                <a:cs typeface="Calibri" panose="020F0502020204030204" pitchFamily="34" charset="0"/>
              </a:defRPr>
            </a:lvl1pPr>
          </a:lstStyle>
          <a:p>
            <a:r>
              <a:rPr lang="en-US" sz="4000" dirty="0" smtClean="0">
                <a:solidFill>
                  <a:schemeClr val="bg1"/>
                </a:solidFill>
                <a:latin typeface="Arial" panose="020B0604020202020204" pitchFamily="34" charset="0"/>
                <a:cs typeface="Arial" panose="020B0604020202020204" pitchFamily="34" charset="0"/>
              </a:rPr>
              <a:t>Thank you!</a:t>
            </a:r>
            <a:endParaRPr lang="en-US" sz="1600" b="0" dirty="0" smtClean="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47357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69"/>
        <p:cNvGrpSpPr/>
        <p:nvPr/>
      </p:nvGrpSpPr>
      <p:grpSpPr>
        <a:xfrm>
          <a:off x="0" y="0"/>
          <a:ext cx="0" cy="0"/>
          <a:chOff x="0" y="0"/>
          <a:chExt cx="0" cy="0"/>
        </a:xfrm>
      </p:grpSpPr>
      <p:pic>
        <p:nvPicPr>
          <p:cNvPr id="6" name="Picture 5" descr="Water next to the beach&#10;&#10;Description automatically generated">
            <a:extLst>
              <a:ext uri="{FF2B5EF4-FFF2-40B4-BE49-F238E27FC236}">
                <a16:creationId xmlns:a16="http://schemas.microsoft.com/office/drawing/2014/main" id="{0D28B469-DA56-4026-A8C5-EBD2CE415B13}"/>
              </a:ext>
            </a:extLst>
          </p:cNvPr>
          <p:cNvPicPr>
            <a:picLocks noChangeAspect="1"/>
          </p:cNvPicPr>
          <p:nvPr/>
        </p:nvPicPr>
        <p:blipFill>
          <a:blip r:embed="rId3"/>
          <a:stretch>
            <a:fillRect/>
          </a:stretch>
        </p:blipFill>
        <p:spPr>
          <a:xfrm>
            <a:off x="0" y="0"/>
            <a:ext cx="12192000" cy="6858000"/>
          </a:xfrm>
          <a:prstGeom prst="rect">
            <a:avLst/>
          </a:prstGeom>
        </p:spPr>
      </p:pic>
      <p:pic>
        <p:nvPicPr>
          <p:cNvPr id="70" name="Google Shape;70;p15"/>
          <p:cNvPicPr preferRelativeResize="0"/>
          <p:nvPr/>
        </p:nvPicPr>
        <p:blipFill>
          <a:blip r:embed="rId4">
            <a:alphaModFix/>
          </a:blip>
          <a:stretch>
            <a:fillRect/>
          </a:stretch>
        </p:blipFill>
        <p:spPr>
          <a:xfrm>
            <a:off x="415601" y="232733"/>
            <a:ext cx="1817900" cy="774200"/>
          </a:xfrm>
          <a:prstGeom prst="rect">
            <a:avLst/>
          </a:prstGeom>
          <a:noFill/>
          <a:ln>
            <a:noFill/>
          </a:ln>
        </p:spPr>
      </p:pic>
      <p:sp>
        <p:nvSpPr>
          <p:cNvPr id="71" name="Google Shape;71;p15"/>
          <p:cNvSpPr txBox="1">
            <a:spLocks noGrp="1"/>
          </p:cNvSpPr>
          <p:nvPr>
            <p:ph type="sldNum" idx="12"/>
          </p:nvPr>
        </p:nvSpPr>
        <p:spPr>
          <a:xfrm>
            <a:off x="11296611" y="6217623"/>
            <a:ext cx="731600" cy="524800"/>
          </a:xfrm>
          <a:prstGeom prst="rect">
            <a:avLst/>
          </a:prstGeom>
        </p:spPr>
        <p:txBody>
          <a:bodyPr spcFirstLastPara="1" wrap="square" lIns="121900" tIns="121900" rIns="121900" bIns="121900" anchor="ctr" anchorCtr="0">
            <a:noAutofit/>
          </a:bodyPr>
          <a:lstStyle/>
          <a:p>
            <a:pPr defTabSz="1219170">
              <a:buClr>
                <a:srgbClr val="000000"/>
              </a:buClr>
            </a:pPr>
            <a:fld id="{00000000-1234-1234-1234-123412341234}" type="slidenum">
              <a:rPr lang="en" kern="0">
                <a:solidFill>
                  <a:srgbClr val="595959"/>
                </a:solidFill>
                <a:latin typeface="Arial"/>
                <a:cs typeface="Arial"/>
                <a:sym typeface="Arial"/>
              </a:rPr>
              <a:pPr defTabSz="1219170">
                <a:buClr>
                  <a:srgbClr val="000000"/>
                </a:buClr>
              </a:pPr>
              <a:t>4</a:t>
            </a:fld>
            <a:endParaRPr kern="0">
              <a:solidFill>
                <a:srgbClr val="595959"/>
              </a:solidFill>
              <a:latin typeface="Arial"/>
              <a:cs typeface="Arial"/>
              <a:sym typeface="Arial"/>
            </a:endParaRPr>
          </a:p>
        </p:txBody>
      </p:sp>
      <p:sp>
        <p:nvSpPr>
          <p:cNvPr id="72" name="Google Shape;72;p15"/>
          <p:cNvSpPr txBox="1">
            <a:spLocks noGrp="1"/>
          </p:cNvSpPr>
          <p:nvPr>
            <p:ph type="ctrTitle" idx="4294967295"/>
          </p:nvPr>
        </p:nvSpPr>
        <p:spPr>
          <a:xfrm>
            <a:off x="415593" y="4779567"/>
            <a:ext cx="5640000" cy="697600"/>
          </a:xfrm>
          <a:prstGeom prst="rect">
            <a:avLst/>
          </a:prstGeom>
        </p:spPr>
        <p:txBody>
          <a:bodyPr spcFirstLastPara="1" wrap="square" lIns="121900" tIns="121900" rIns="121900" bIns="121900" anchor="t" anchorCtr="0">
            <a:noAutofit/>
          </a:bodyPr>
          <a:lstStyle/>
          <a:p>
            <a:r>
              <a:rPr lang="en" b="1">
                <a:latin typeface="Roboto"/>
                <a:ea typeface="Roboto"/>
                <a:cs typeface="Roboto"/>
                <a:sym typeface="Roboto"/>
              </a:rPr>
              <a:t>Internal Inspections</a:t>
            </a:r>
            <a:endParaRPr sz="3733" b="1">
              <a:latin typeface="Roboto"/>
              <a:ea typeface="Roboto"/>
              <a:cs typeface="Roboto"/>
              <a:sym typeface="Roboto"/>
            </a:endParaRPr>
          </a:p>
        </p:txBody>
      </p:sp>
      <p:sp>
        <p:nvSpPr>
          <p:cNvPr id="73" name="Google Shape;73;p15"/>
          <p:cNvSpPr txBox="1">
            <a:spLocks noGrp="1"/>
          </p:cNvSpPr>
          <p:nvPr>
            <p:ph type="subTitle" idx="4294967295"/>
          </p:nvPr>
        </p:nvSpPr>
        <p:spPr>
          <a:xfrm>
            <a:off x="415593" y="5353667"/>
            <a:ext cx="6338800" cy="465600"/>
          </a:xfrm>
          <a:prstGeom prst="rect">
            <a:avLst/>
          </a:prstGeom>
        </p:spPr>
        <p:txBody>
          <a:bodyPr spcFirstLastPara="1" wrap="square" lIns="121900" tIns="121900" rIns="121900" bIns="121900" anchor="t" anchorCtr="0">
            <a:noAutofit/>
          </a:bodyPr>
          <a:lstStyle/>
          <a:p>
            <a:pPr marL="0" indent="0">
              <a:spcAft>
                <a:spcPts val="2133"/>
              </a:spcAft>
              <a:buNone/>
            </a:pPr>
            <a:r>
              <a:rPr lang="en" sz="2133" dirty="0">
                <a:solidFill>
                  <a:schemeClr val="dk1"/>
                </a:solidFill>
                <a:latin typeface="Roboto"/>
                <a:ea typeface="Roboto"/>
                <a:cs typeface="Roboto"/>
                <a:sym typeface="Roboto"/>
              </a:rPr>
              <a:t>FINRA Rule 3110</a:t>
            </a:r>
            <a:endParaRPr sz="2133" dirty="0">
              <a:latin typeface="Roboto"/>
              <a:ea typeface="Roboto"/>
              <a:cs typeface="Roboto"/>
              <a:sym typeface="Roboto"/>
            </a:endParaRPr>
          </a:p>
        </p:txBody>
      </p:sp>
    </p:spTree>
    <p:extLst>
      <p:ext uri="{BB962C8B-B14F-4D97-AF65-F5344CB8AC3E}">
        <p14:creationId xmlns:p14="http://schemas.microsoft.com/office/powerpoint/2010/main" val="1521115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7"/>
        <p:cNvGrpSpPr/>
        <p:nvPr/>
      </p:nvGrpSpPr>
      <p:grpSpPr>
        <a:xfrm>
          <a:off x="0" y="0"/>
          <a:ext cx="0" cy="0"/>
          <a:chOff x="0" y="0"/>
          <a:chExt cx="0" cy="0"/>
        </a:xfrm>
      </p:grpSpPr>
      <p:sp>
        <p:nvSpPr>
          <p:cNvPr id="128" name="Google Shape;128;p22"/>
          <p:cNvSpPr txBox="1">
            <a:spLocks noGrp="1"/>
          </p:cNvSpPr>
          <p:nvPr>
            <p:ph type="body" idx="1"/>
          </p:nvPr>
        </p:nvSpPr>
        <p:spPr>
          <a:xfrm>
            <a:off x="415600" y="1536633"/>
            <a:ext cx="11360800" cy="2838400"/>
          </a:xfrm>
          <a:prstGeom prst="rect">
            <a:avLst/>
          </a:prstGeom>
        </p:spPr>
        <p:txBody>
          <a:bodyPr spcFirstLastPara="1" wrap="square" lIns="121900" tIns="121900" rIns="121900" bIns="121900" anchor="t" anchorCtr="0">
            <a:noAutofit/>
          </a:bodyPr>
          <a:lstStyle/>
          <a:p>
            <a:pPr marL="0" indent="0">
              <a:lnSpc>
                <a:spcPct val="150000"/>
              </a:lnSpc>
              <a:spcBef>
                <a:spcPts val="1600"/>
              </a:spcBef>
              <a:buNone/>
            </a:pPr>
            <a:r>
              <a:rPr lang="en-US" sz="1867" b="1" dirty="0">
                <a:solidFill>
                  <a:schemeClr val="dk1"/>
                </a:solidFill>
                <a:latin typeface="Roboto"/>
                <a:ea typeface="Roboto"/>
                <a:cs typeface="Roboto"/>
                <a:sym typeface="Roboto"/>
              </a:rPr>
              <a:t>Conduct a review, at least annually (on a calendar-year basis). The inspections shall:</a:t>
            </a:r>
          </a:p>
          <a:p>
            <a:pPr indent="-406390">
              <a:lnSpc>
                <a:spcPct val="150000"/>
              </a:lnSpc>
              <a:spcBef>
                <a:spcPts val="1600"/>
              </a:spcBef>
              <a:buClr>
                <a:schemeClr val="dk1"/>
              </a:buClr>
              <a:buSzPts val="1200"/>
              <a:buBlip>
                <a:blip r:embed="rId4"/>
              </a:buBlip>
            </a:pPr>
            <a:r>
              <a:rPr lang="en-US" sz="2000" dirty="0">
                <a:solidFill>
                  <a:srgbClr val="4697FF"/>
                </a:solidFill>
                <a:latin typeface="Roboto"/>
                <a:ea typeface="Roboto"/>
                <a:cs typeface="Roboto"/>
                <a:sym typeface="Roboto"/>
              </a:rPr>
              <a:t>be reasonably designed to assist the member in detecting and preventing violations of, and achieving compliance with, applicable securities laws and regulations, and with applicable FINRA rules;</a:t>
            </a:r>
          </a:p>
          <a:p>
            <a:pPr indent="-406390">
              <a:lnSpc>
                <a:spcPct val="150000"/>
              </a:lnSpc>
              <a:spcBef>
                <a:spcPts val="1600"/>
              </a:spcBef>
              <a:buClr>
                <a:schemeClr val="dk1"/>
              </a:buClr>
              <a:buSzPts val="1200"/>
              <a:buBlip>
                <a:blip r:embed="rId4"/>
              </a:buBlip>
            </a:pPr>
            <a:r>
              <a:rPr lang="en-US" sz="2000" dirty="0">
                <a:solidFill>
                  <a:srgbClr val="4697FF"/>
                </a:solidFill>
                <a:latin typeface="Roboto"/>
                <a:ea typeface="Roboto"/>
                <a:cs typeface="Roboto"/>
                <a:sym typeface="Roboto"/>
              </a:rPr>
              <a:t>inspect activities of each office, including the periodic examination of customer accounts to detect and prevent irregularities or abuses;</a:t>
            </a:r>
          </a:p>
          <a:p>
            <a:pPr indent="-406390">
              <a:lnSpc>
                <a:spcPct val="150000"/>
              </a:lnSpc>
              <a:spcBef>
                <a:spcPts val="1600"/>
              </a:spcBef>
              <a:buClr>
                <a:schemeClr val="dk1"/>
              </a:buClr>
              <a:buSzPts val="1200"/>
              <a:buBlip>
                <a:blip r:embed="rId4"/>
              </a:buBlip>
            </a:pPr>
            <a:r>
              <a:rPr lang="en-US" sz="2000" dirty="0">
                <a:solidFill>
                  <a:srgbClr val="4697FF"/>
                </a:solidFill>
                <a:latin typeface="Roboto"/>
                <a:ea typeface="Roboto"/>
                <a:cs typeface="Roboto"/>
                <a:sym typeface="Roboto"/>
              </a:rPr>
              <a:t>retain a written record of the date upon which each review and inspection is conducted. </a:t>
            </a:r>
          </a:p>
        </p:txBody>
      </p:sp>
      <p:sp>
        <p:nvSpPr>
          <p:cNvPr id="129" name="Google Shape;129;p22"/>
          <p:cNvSpPr txBox="1">
            <a:spLocks noGrp="1"/>
          </p:cNvSpPr>
          <p:nvPr>
            <p:ph type="ctrTitle" idx="4294967295"/>
          </p:nvPr>
        </p:nvSpPr>
        <p:spPr>
          <a:xfrm>
            <a:off x="3009295" y="232733"/>
            <a:ext cx="8766805" cy="697600"/>
          </a:xfrm>
          <a:prstGeom prst="rect">
            <a:avLst/>
          </a:prstGeom>
        </p:spPr>
        <p:txBody>
          <a:bodyPr spcFirstLastPara="1" wrap="square" lIns="121900" tIns="121900" rIns="121900" bIns="121900" anchor="t" anchorCtr="0">
            <a:noAutofit/>
          </a:bodyPr>
          <a:lstStyle/>
          <a:p>
            <a:pPr algn="r"/>
            <a:r>
              <a:rPr lang="en" b="1" dirty="0">
                <a:latin typeface="Roboto"/>
                <a:ea typeface="Roboto"/>
                <a:cs typeface="Roboto"/>
                <a:sym typeface="Roboto"/>
              </a:rPr>
              <a:t>Internal Inspections: FINRA Rule 3110</a:t>
            </a:r>
            <a:endParaRPr sz="3733" b="1" dirty="0">
              <a:latin typeface="Roboto"/>
              <a:ea typeface="Roboto"/>
              <a:cs typeface="Roboto"/>
              <a:sym typeface="Roboto"/>
            </a:endParaRPr>
          </a:p>
        </p:txBody>
      </p:sp>
      <p:pic>
        <p:nvPicPr>
          <p:cNvPr id="130" name="Google Shape;130;p22"/>
          <p:cNvPicPr preferRelativeResize="0"/>
          <p:nvPr/>
        </p:nvPicPr>
        <p:blipFill>
          <a:blip r:embed="rId5">
            <a:alphaModFix/>
          </a:blip>
          <a:stretch>
            <a:fillRect/>
          </a:stretch>
        </p:blipFill>
        <p:spPr>
          <a:xfrm>
            <a:off x="415601" y="232733"/>
            <a:ext cx="1817900" cy="774200"/>
          </a:xfrm>
          <a:prstGeom prst="rect">
            <a:avLst/>
          </a:prstGeom>
          <a:noFill/>
          <a:ln>
            <a:noFill/>
          </a:ln>
        </p:spPr>
      </p:pic>
      <p:sp>
        <p:nvSpPr>
          <p:cNvPr id="131" name="Google Shape;131;p22"/>
          <p:cNvSpPr txBox="1">
            <a:spLocks noGrp="1"/>
          </p:cNvSpPr>
          <p:nvPr>
            <p:ph type="sldNum" idx="12"/>
          </p:nvPr>
        </p:nvSpPr>
        <p:spPr>
          <a:xfrm>
            <a:off x="11296611" y="6217623"/>
            <a:ext cx="731600" cy="524800"/>
          </a:xfrm>
          <a:prstGeom prst="rect">
            <a:avLst/>
          </a:prstGeom>
        </p:spPr>
        <p:txBody>
          <a:bodyPr spcFirstLastPara="1" wrap="square" lIns="121900" tIns="121900" rIns="121900" bIns="121900" anchor="ctr" anchorCtr="0">
            <a:noAutofit/>
          </a:bodyPr>
          <a:lstStyle/>
          <a:p>
            <a:pPr defTabSz="1219170">
              <a:buClr>
                <a:srgbClr val="000000"/>
              </a:buClr>
            </a:pPr>
            <a:fld id="{00000000-1234-1234-1234-123412341234}" type="slidenum">
              <a:rPr lang="en" kern="0">
                <a:solidFill>
                  <a:srgbClr val="595959"/>
                </a:solidFill>
                <a:latin typeface="Arial"/>
                <a:cs typeface="Arial"/>
                <a:sym typeface="Arial"/>
              </a:rPr>
              <a:pPr defTabSz="1219170">
                <a:buClr>
                  <a:srgbClr val="000000"/>
                </a:buClr>
              </a:pPr>
              <a:t>5</a:t>
            </a:fld>
            <a:endParaRPr kern="0">
              <a:solidFill>
                <a:srgbClr val="595959"/>
              </a:solidFill>
              <a:latin typeface="Arial"/>
              <a:cs typeface="Arial"/>
              <a:sym typeface="Arial"/>
            </a:endParaRPr>
          </a:p>
        </p:txBody>
      </p:sp>
    </p:spTree>
    <p:extLst>
      <p:ext uri="{BB962C8B-B14F-4D97-AF65-F5344CB8AC3E}">
        <p14:creationId xmlns:p14="http://schemas.microsoft.com/office/powerpoint/2010/main" val="10534742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7"/>
        <p:cNvGrpSpPr/>
        <p:nvPr/>
      </p:nvGrpSpPr>
      <p:grpSpPr>
        <a:xfrm>
          <a:off x="0" y="0"/>
          <a:ext cx="0" cy="0"/>
          <a:chOff x="0" y="0"/>
          <a:chExt cx="0" cy="0"/>
        </a:xfrm>
      </p:grpSpPr>
      <p:sp>
        <p:nvSpPr>
          <p:cNvPr id="26" name="Rectangle 25">
            <a:extLst>
              <a:ext uri="{FF2B5EF4-FFF2-40B4-BE49-F238E27FC236}">
                <a16:creationId xmlns:a16="http://schemas.microsoft.com/office/drawing/2014/main" id="{AC3FC546-6ED7-4D4D-A4F4-D708E9A4FB0B}"/>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a:endParaRPr>
          </a:p>
        </p:txBody>
      </p:sp>
      <p:sp>
        <p:nvSpPr>
          <p:cNvPr id="78" name="Google Shape;78;p16"/>
          <p:cNvSpPr txBox="1">
            <a:spLocks noGrp="1"/>
          </p:cNvSpPr>
          <p:nvPr>
            <p:ph type="body" idx="1"/>
          </p:nvPr>
        </p:nvSpPr>
        <p:spPr>
          <a:xfrm>
            <a:off x="415600" y="4323904"/>
            <a:ext cx="11360800" cy="1969600"/>
          </a:xfrm>
          <a:prstGeom prst="rect">
            <a:avLst/>
          </a:prstGeom>
        </p:spPr>
        <p:txBody>
          <a:bodyPr spcFirstLastPara="1" wrap="square" lIns="121900" tIns="121900" rIns="121900" bIns="121900" anchor="t" anchorCtr="0">
            <a:noAutofit/>
          </a:bodyPr>
          <a:lstStyle/>
          <a:p>
            <a:pPr marL="0" indent="0">
              <a:lnSpc>
                <a:spcPct val="150000"/>
              </a:lnSpc>
              <a:spcBef>
                <a:spcPts val="1600"/>
              </a:spcBef>
              <a:spcAft>
                <a:spcPts val="1600"/>
              </a:spcAft>
              <a:buClr>
                <a:schemeClr val="dk1"/>
              </a:buClr>
              <a:buSzPts val="1100"/>
              <a:buNone/>
            </a:pPr>
            <a:r>
              <a:rPr lang="en" sz="1867" dirty="0">
                <a:solidFill>
                  <a:srgbClr val="212529"/>
                </a:solidFill>
                <a:highlight>
                  <a:srgbClr val="FFFFFF"/>
                </a:highlight>
                <a:latin typeface="Roboto"/>
                <a:ea typeface="Roboto"/>
                <a:cs typeface="Roboto"/>
                <a:sym typeface="Roboto"/>
              </a:rPr>
              <a:t>Based on data available as of October 2017, firms conduct approximately 86,500 on-site inspections annually, of which approximately 21,000 are for OSJs or supervisory branch offices and approximately 65,500 are for non-supervisory branch offices and non-branch locations.</a:t>
            </a:r>
            <a:endParaRPr sz="1867" dirty="0">
              <a:latin typeface="Roboto"/>
              <a:ea typeface="Roboto"/>
              <a:cs typeface="Roboto"/>
              <a:sym typeface="Roboto"/>
            </a:endParaRPr>
          </a:p>
        </p:txBody>
      </p:sp>
      <p:sp>
        <p:nvSpPr>
          <p:cNvPr id="79" name="Google Shape;79;p16"/>
          <p:cNvSpPr txBox="1">
            <a:spLocks noGrp="1"/>
          </p:cNvSpPr>
          <p:nvPr>
            <p:ph type="ctrTitle" idx="4294967295"/>
          </p:nvPr>
        </p:nvSpPr>
        <p:spPr>
          <a:xfrm>
            <a:off x="6136400" y="232733"/>
            <a:ext cx="5640000" cy="697600"/>
          </a:xfrm>
          <a:prstGeom prst="rect">
            <a:avLst/>
          </a:prstGeom>
        </p:spPr>
        <p:txBody>
          <a:bodyPr spcFirstLastPara="1" wrap="square" lIns="121900" tIns="121900" rIns="121900" bIns="121900" anchor="t" anchorCtr="0">
            <a:noAutofit/>
          </a:bodyPr>
          <a:lstStyle/>
          <a:p>
            <a:pPr algn="r"/>
            <a:r>
              <a:rPr lang="en" b="1">
                <a:latin typeface="Roboto"/>
                <a:ea typeface="Roboto"/>
                <a:cs typeface="Roboto"/>
                <a:sym typeface="Roboto"/>
              </a:rPr>
              <a:t>Internal Inspections</a:t>
            </a:r>
            <a:endParaRPr sz="3733" b="1">
              <a:latin typeface="Roboto"/>
              <a:ea typeface="Roboto"/>
              <a:cs typeface="Roboto"/>
              <a:sym typeface="Roboto"/>
            </a:endParaRPr>
          </a:p>
        </p:txBody>
      </p:sp>
      <p:pic>
        <p:nvPicPr>
          <p:cNvPr id="80" name="Google Shape;80;p16"/>
          <p:cNvPicPr preferRelativeResize="0"/>
          <p:nvPr/>
        </p:nvPicPr>
        <p:blipFill>
          <a:blip r:embed="rId4">
            <a:alphaModFix/>
          </a:blip>
          <a:stretch>
            <a:fillRect/>
          </a:stretch>
        </p:blipFill>
        <p:spPr>
          <a:xfrm>
            <a:off x="415601" y="232733"/>
            <a:ext cx="1817900" cy="774200"/>
          </a:xfrm>
          <a:prstGeom prst="rect">
            <a:avLst/>
          </a:prstGeom>
          <a:noFill/>
          <a:ln>
            <a:noFill/>
          </a:ln>
        </p:spPr>
      </p:pic>
      <p:sp>
        <p:nvSpPr>
          <p:cNvPr id="81" name="Google Shape;81;p16"/>
          <p:cNvSpPr txBox="1">
            <a:spLocks noGrp="1"/>
          </p:cNvSpPr>
          <p:nvPr>
            <p:ph type="sldNum" idx="12"/>
          </p:nvPr>
        </p:nvSpPr>
        <p:spPr>
          <a:xfrm>
            <a:off x="11296611" y="6217623"/>
            <a:ext cx="731600" cy="524800"/>
          </a:xfrm>
          <a:prstGeom prst="rect">
            <a:avLst/>
          </a:prstGeom>
        </p:spPr>
        <p:txBody>
          <a:bodyPr spcFirstLastPara="1" wrap="square" lIns="121900" tIns="121900" rIns="121900" bIns="121900" anchor="ctr" anchorCtr="0">
            <a:noAutofit/>
          </a:bodyPr>
          <a:lstStyle/>
          <a:p>
            <a:pPr defTabSz="1219170">
              <a:buClr>
                <a:srgbClr val="000000"/>
              </a:buClr>
            </a:pPr>
            <a:fld id="{00000000-1234-1234-1234-123412341234}" type="slidenum">
              <a:rPr lang="en" kern="0">
                <a:solidFill>
                  <a:srgbClr val="595959"/>
                </a:solidFill>
                <a:latin typeface="Arial"/>
                <a:cs typeface="Arial"/>
                <a:sym typeface="Arial"/>
              </a:rPr>
              <a:pPr defTabSz="1219170">
                <a:buClr>
                  <a:srgbClr val="000000"/>
                </a:buClr>
              </a:pPr>
              <a:t>6</a:t>
            </a:fld>
            <a:endParaRPr kern="0">
              <a:solidFill>
                <a:srgbClr val="595959"/>
              </a:solidFill>
              <a:latin typeface="Arial"/>
              <a:cs typeface="Arial"/>
              <a:sym typeface="Arial"/>
            </a:endParaRPr>
          </a:p>
        </p:txBody>
      </p:sp>
      <p:sp>
        <p:nvSpPr>
          <p:cNvPr id="8" name="TextBox 7">
            <a:extLst>
              <a:ext uri="{FF2B5EF4-FFF2-40B4-BE49-F238E27FC236}">
                <a16:creationId xmlns:a16="http://schemas.microsoft.com/office/drawing/2014/main" id="{3A1E1659-209A-4C41-9655-5B32AB942810}"/>
              </a:ext>
            </a:extLst>
          </p:cNvPr>
          <p:cNvSpPr txBox="1"/>
          <p:nvPr/>
        </p:nvSpPr>
        <p:spPr>
          <a:xfrm>
            <a:off x="163789" y="6255935"/>
            <a:ext cx="11360800" cy="338554"/>
          </a:xfrm>
          <a:prstGeom prst="rect">
            <a:avLst/>
          </a:prstGeom>
          <a:noFill/>
        </p:spPr>
        <p:txBody>
          <a:bodyPr wrap="square">
            <a:spAutoFit/>
          </a:bodyPr>
          <a:lstStyle/>
          <a:p>
            <a:pPr defTabSz="1219170">
              <a:buClr>
                <a:srgbClr val="000000"/>
              </a:buClr>
            </a:pPr>
            <a:r>
              <a:rPr lang="en-US" sz="1600" i="1" kern="0" dirty="0">
                <a:solidFill>
                  <a:srgbClr val="212529"/>
                </a:solidFill>
                <a:latin typeface="Roboto"/>
                <a:ea typeface="Roboto"/>
                <a:cs typeface="Roboto"/>
                <a:sym typeface="Roboto"/>
              </a:rPr>
              <a:t>Note: This excludes offices of convenience, which should be reviewed periodically.  </a:t>
            </a:r>
          </a:p>
        </p:txBody>
      </p:sp>
      <p:grpSp>
        <p:nvGrpSpPr>
          <p:cNvPr id="33" name="Group 32">
            <a:extLst>
              <a:ext uri="{FF2B5EF4-FFF2-40B4-BE49-F238E27FC236}">
                <a16:creationId xmlns:a16="http://schemas.microsoft.com/office/drawing/2014/main" id="{6664D332-6B15-4AB9-810E-113D3062A150}"/>
              </a:ext>
            </a:extLst>
          </p:cNvPr>
          <p:cNvGrpSpPr/>
          <p:nvPr/>
        </p:nvGrpSpPr>
        <p:grpSpPr>
          <a:xfrm>
            <a:off x="2467725" y="1337497"/>
            <a:ext cx="7332176" cy="2965067"/>
            <a:chOff x="1850793" y="2516643"/>
            <a:chExt cx="5499132" cy="2223800"/>
          </a:xfrm>
        </p:grpSpPr>
        <p:grpSp>
          <p:nvGrpSpPr>
            <p:cNvPr id="25" name="Group 24">
              <a:extLst>
                <a:ext uri="{FF2B5EF4-FFF2-40B4-BE49-F238E27FC236}">
                  <a16:creationId xmlns:a16="http://schemas.microsoft.com/office/drawing/2014/main" id="{44B82D71-3EF1-45F9-80F6-918E3E2D0D54}"/>
                </a:ext>
              </a:extLst>
            </p:cNvPr>
            <p:cNvGrpSpPr/>
            <p:nvPr/>
          </p:nvGrpSpPr>
          <p:grpSpPr>
            <a:xfrm>
              <a:off x="1850793" y="2532976"/>
              <a:ext cx="5499132" cy="2207467"/>
              <a:chOff x="1850792" y="5768666"/>
              <a:chExt cx="5503015" cy="2209026"/>
            </a:xfrm>
          </p:grpSpPr>
          <p:pic>
            <p:nvPicPr>
              <p:cNvPr id="12" name="Google Shape;82;p16">
                <a:extLst>
                  <a:ext uri="{FF2B5EF4-FFF2-40B4-BE49-F238E27FC236}">
                    <a16:creationId xmlns:a16="http://schemas.microsoft.com/office/drawing/2014/main" id="{392A6DC1-FAAD-4D3E-9364-DF3A3B792882}"/>
                  </a:ext>
                </a:extLst>
              </p:cNvPr>
              <p:cNvPicPr preferRelativeResize="0"/>
              <p:nvPr/>
            </p:nvPicPr>
            <p:blipFill>
              <a:blip r:embed="rId5">
                <a:alphaModFix/>
              </a:blip>
              <a:stretch>
                <a:fillRect/>
              </a:stretch>
            </p:blipFill>
            <p:spPr>
              <a:xfrm>
                <a:off x="1850792" y="5768666"/>
                <a:ext cx="5503015" cy="2209026"/>
              </a:xfrm>
              <a:prstGeom prst="rect">
                <a:avLst/>
              </a:prstGeom>
              <a:noFill/>
              <a:ln>
                <a:noFill/>
              </a:ln>
            </p:spPr>
          </p:pic>
          <p:sp>
            <p:nvSpPr>
              <p:cNvPr id="6" name="Rectangle 5">
                <a:extLst>
                  <a:ext uri="{FF2B5EF4-FFF2-40B4-BE49-F238E27FC236}">
                    <a16:creationId xmlns:a16="http://schemas.microsoft.com/office/drawing/2014/main" id="{9F337546-0569-49F5-817A-4030FBBEF85D}"/>
                  </a:ext>
                </a:extLst>
              </p:cNvPr>
              <p:cNvSpPr/>
              <p:nvPr/>
            </p:nvSpPr>
            <p:spPr>
              <a:xfrm>
                <a:off x="1932432" y="5815584"/>
                <a:ext cx="304800" cy="2109216"/>
              </a:xfrm>
              <a:prstGeom prst="rect">
                <a:avLst/>
              </a:prstGeom>
              <a:solidFill>
                <a:srgbClr val="003E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a:endParaRPr>
              </a:p>
            </p:txBody>
          </p:sp>
          <p:pic>
            <p:nvPicPr>
              <p:cNvPr id="4" name="Google Shape;82;p16">
                <a:extLst>
                  <a:ext uri="{FF2B5EF4-FFF2-40B4-BE49-F238E27FC236}">
                    <a16:creationId xmlns:a16="http://schemas.microsoft.com/office/drawing/2014/main" id="{258E08F3-E9A0-4085-A308-5C6A211265F6}"/>
                  </a:ext>
                </a:extLst>
              </p:cNvPr>
              <p:cNvPicPr preferRelativeResize="0"/>
              <p:nvPr/>
            </p:nvPicPr>
            <p:blipFill rotWithShape="1">
              <a:blip r:embed="rId5">
                <a:alphaModFix/>
              </a:blip>
              <a:srcRect t="40868" r="91261" b="2561"/>
              <a:stretch/>
            </p:blipFill>
            <p:spPr>
              <a:xfrm>
                <a:off x="1877568" y="6767232"/>
                <a:ext cx="438912" cy="1140593"/>
              </a:xfrm>
              <a:prstGeom prst="rect">
                <a:avLst/>
              </a:prstGeom>
              <a:noFill/>
              <a:ln>
                <a:noFill/>
              </a:ln>
            </p:spPr>
          </p:pic>
          <p:pic>
            <p:nvPicPr>
              <p:cNvPr id="5" name="Google Shape;82;p16">
                <a:extLst>
                  <a:ext uri="{FF2B5EF4-FFF2-40B4-BE49-F238E27FC236}">
                    <a16:creationId xmlns:a16="http://schemas.microsoft.com/office/drawing/2014/main" id="{0B57E26B-2221-4543-A7B1-731578168B47}"/>
                  </a:ext>
                </a:extLst>
              </p:cNvPr>
              <p:cNvPicPr preferRelativeResize="0"/>
              <p:nvPr/>
            </p:nvPicPr>
            <p:blipFill rotWithShape="1">
              <a:blip r:embed="rId5">
                <a:alphaModFix/>
              </a:blip>
              <a:srcRect r="91261" b="56572"/>
              <a:stretch/>
            </p:blipFill>
            <p:spPr>
              <a:xfrm>
                <a:off x="1877567" y="5786250"/>
                <a:ext cx="438913" cy="875601"/>
              </a:xfrm>
              <a:prstGeom prst="rect">
                <a:avLst/>
              </a:prstGeom>
              <a:noFill/>
              <a:ln>
                <a:noFill/>
              </a:ln>
            </p:spPr>
          </p:pic>
          <p:pic>
            <p:nvPicPr>
              <p:cNvPr id="10" name="Google Shape;82;p16">
                <a:extLst>
                  <a:ext uri="{FF2B5EF4-FFF2-40B4-BE49-F238E27FC236}">
                    <a16:creationId xmlns:a16="http://schemas.microsoft.com/office/drawing/2014/main" id="{F6F702BE-0008-47F1-90FE-C0792D9FC477}"/>
                  </a:ext>
                </a:extLst>
              </p:cNvPr>
              <p:cNvPicPr preferRelativeResize="0"/>
              <p:nvPr/>
            </p:nvPicPr>
            <p:blipFill rotWithShape="1">
              <a:blip r:embed="rId5">
                <a:alphaModFix/>
              </a:blip>
              <a:srcRect l="51665" t="13163" r="43830" b="52067"/>
              <a:stretch/>
            </p:blipFill>
            <p:spPr>
              <a:xfrm rot="10800000">
                <a:off x="4700015" y="6059424"/>
                <a:ext cx="247904" cy="768096"/>
              </a:xfrm>
              <a:prstGeom prst="rect">
                <a:avLst/>
              </a:prstGeom>
              <a:noFill/>
              <a:ln>
                <a:noFill/>
              </a:ln>
            </p:spPr>
          </p:pic>
          <p:sp>
            <p:nvSpPr>
              <p:cNvPr id="16" name="Rectangle 15">
                <a:extLst>
                  <a:ext uri="{FF2B5EF4-FFF2-40B4-BE49-F238E27FC236}">
                    <a16:creationId xmlns:a16="http://schemas.microsoft.com/office/drawing/2014/main" id="{F27644C8-1C07-464C-A2E3-359E40A912B9}"/>
                  </a:ext>
                </a:extLst>
              </p:cNvPr>
              <p:cNvSpPr/>
              <p:nvPr/>
            </p:nvSpPr>
            <p:spPr>
              <a:xfrm>
                <a:off x="6515588" y="6953147"/>
                <a:ext cx="153994" cy="507287"/>
              </a:xfrm>
              <a:prstGeom prst="rect">
                <a:avLst/>
              </a:prstGeom>
              <a:solidFill>
                <a:srgbClr val="469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a:endParaRPr>
              </a:p>
            </p:txBody>
          </p:sp>
          <p:sp>
            <p:nvSpPr>
              <p:cNvPr id="14" name="TextBox 13">
                <a:extLst>
                  <a:ext uri="{FF2B5EF4-FFF2-40B4-BE49-F238E27FC236}">
                    <a16:creationId xmlns:a16="http://schemas.microsoft.com/office/drawing/2014/main" id="{46BD53AC-B45D-4B4C-85F7-675A5D7C2F90}"/>
                  </a:ext>
                </a:extLst>
              </p:cNvPr>
              <p:cNvSpPr txBox="1"/>
              <p:nvPr/>
            </p:nvSpPr>
            <p:spPr>
              <a:xfrm rot="16200000">
                <a:off x="6271723" y="7091291"/>
                <a:ext cx="673199" cy="230996"/>
              </a:xfrm>
              <a:prstGeom prst="rect">
                <a:avLst/>
              </a:prstGeom>
              <a:noFill/>
            </p:spPr>
            <p:txBody>
              <a:bodyPr wrap="square" rtlCol="0">
                <a:spAutoFit/>
              </a:bodyPr>
              <a:lstStyle/>
              <a:p>
                <a:pPr defTabSz="1219170">
                  <a:buClr>
                    <a:srgbClr val="000000"/>
                  </a:buClr>
                </a:pPr>
                <a:r>
                  <a:rPr lang="en-US" sz="1400" kern="0" dirty="0">
                    <a:solidFill>
                      <a:srgbClr val="FEAE00"/>
                    </a:solidFill>
                    <a:latin typeface="Arial"/>
                    <a:cs typeface="Arial"/>
                    <a:sym typeface="Arial"/>
                  </a:rPr>
                  <a:t>approx</a:t>
                </a:r>
                <a:r>
                  <a:rPr lang="en-US" sz="1200" kern="0" dirty="0">
                    <a:solidFill>
                      <a:srgbClr val="FEAE00"/>
                    </a:solidFill>
                    <a:latin typeface="Arial"/>
                    <a:cs typeface="Arial"/>
                    <a:sym typeface="Arial"/>
                  </a:rPr>
                  <a:t>.</a:t>
                </a:r>
              </a:p>
            </p:txBody>
          </p:sp>
          <p:pic>
            <p:nvPicPr>
              <p:cNvPr id="17" name="Google Shape;82;p16">
                <a:extLst>
                  <a:ext uri="{FF2B5EF4-FFF2-40B4-BE49-F238E27FC236}">
                    <a16:creationId xmlns:a16="http://schemas.microsoft.com/office/drawing/2014/main" id="{B040DF39-7C14-46C8-BAC8-FD1985AAAEE9}"/>
                  </a:ext>
                </a:extLst>
              </p:cNvPr>
              <p:cNvPicPr preferRelativeResize="0"/>
              <p:nvPr/>
            </p:nvPicPr>
            <p:blipFill rotWithShape="1">
              <a:blip r:embed="rId5">
                <a:alphaModFix/>
              </a:blip>
              <a:srcRect l="67838" t="77196" b="15640"/>
              <a:stretch/>
            </p:blipFill>
            <p:spPr>
              <a:xfrm>
                <a:off x="5224272" y="7468101"/>
                <a:ext cx="1769871" cy="158246"/>
              </a:xfrm>
              <a:prstGeom prst="rect">
                <a:avLst/>
              </a:prstGeom>
              <a:noFill/>
              <a:ln>
                <a:noFill/>
              </a:ln>
            </p:spPr>
          </p:pic>
          <p:sp>
            <p:nvSpPr>
              <p:cNvPr id="18" name="Rectangle 17">
                <a:extLst>
                  <a:ext uri="{FF2B5EF4-FFF2-40B4-BE49-F238E27FC236}">
                    <a16:creationId xmlns:a16="http://schemas.microsoft.com/office/drawing/2014/main" id="{66190867-B635-4F1C-959B-9287A0113BB3}"/>
                  </a:ext>
                </a:extLst>
              </p:cNvPr>
              <p:cNvSpPr/>
              <p:nvPr/>
            </p:nvSpPr>
            <p:spPr>
              <a:xfrm rot="5400000">
                <a:off x="7023166" y="7295706"/>
                <a:ext cx="153994" cy="507287"/>
              </a:xfrm>
              <a:prstGeom prst="rect">
                <a:avLst/>
              </a:prstGeom>
              <a:solidFill>
                <a:srgbClr val="469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a:endParaRPr>
              </a:p>
            </p:txBody>
          </p:sp>
        </p:grpSp>
        <p:sp>
          <p:nvSpPr>
            <p:cNvPr id="32" name="Rectangle 31">
              <a:extLst>
                <a:ext uri="{FF2B5EF4-FFF2-40B4-BE49-F238E27FC236}">
                  <a16:creationId xmlns:a16="http://schemas.microsoft.com/office/drawing/2014/main" id="{1A973CEF-2C5C-4B0D-9731-BAE6675A4E93}"/>
                </a:ext>
              </a:extLst>
            </p:cNvPr>
            <p:cNvSpPr/>
            <p:nvPr/>
          </p:nvSpPr>
          <p:spPr>
            <a:xfrm>
              <a:off x="6449586" y="2626700"/>
              <a:ext cx="816864" cy="955832"/>
            </a:xfrm>
            <a:prstGeom prst="rect">
              <a:avLst/>
            </a:prstGeom>
            <a:solidFill>
              <a:srgbClr val="FEA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a:endParaRPr>
            </a:p>
          </p:txBody>
        </p:sp>
        <p:sp>
          <p:nvSpPr>
            <p:cNvPr id="31" name="TextBox 30">
              <a:extLst>
                <a:ext uri="{FF2B5EF4-FFF2-40B4-BE49-F238E27FC236}">
                  <a16:creationId xmlns:a16="http://schemas.microsoft.com/office/drawing/2014/main" id="{5210CFA0-6752-47AE-9D22-BD05BE0AFEAF}"/>
                </a:ext>
              </a:extLst>
            </p:cNvPr>
            <p:cNvSpPr txBox="1"/>
            <p:nvPr/>
          </p:nvSpPr>
          <p:spPr>
            <a:xfrm rot="16200000">
              <a:off x="6254449" y="2620368"/>
              <a:ext cx="1177092" cy="969641"/>
            </a:xfrm>
            <a:prstGeom prst="rect">
              <a:avLst/>
            </a:prstGeom>
            <a:noFill/>
          </p:spPr>
          <p:txBody>
            <a:bodyPr wrap="square" rtlCol="0">
              <a:spAutoFit/>
            </a:bodyPr>
            <a:lstStyle/>
            <a:p>
              <a:pPr algn="ctr" defTabSz="1219170">
                <a:buClr>
                  <a:srgbClr val="000000"/>
                </a:buClr>
              </a:pPr>
              <a:r>
                <a:rPr lang="en-US" sz="2667" kern="0" dirty="0">
                  <a:solidFill>
                    <a:srgbClr val="FFFFFF"/>
                  </a:solidFill>
                  <a:latin typeface="Arial"/>
                  <a:cs typeface="Arial"/>
                  <a:sym typeface="Arial"/>
                </a:rPr>
                <a:t>OSJs</a:t>
              </a:r>
              <a:endParaRPr lang="en-US" sz="1200" kern="0" dirty="0">
                <a:solidFill>
                  <a:srgbClr val="FFFFFF"/>
                </a:solidFill>
                <a:latin typeface="Arial"/>
                <a:cs typeface="Arial"/>
                <a:sym typeface="Arial"/>
              </a:endParaRPr>
            </a:p>
            <a:p>
              <a:pPr algn="ctr" defTabSz="1219170">
                <a:buClr>
                  <a:srgbClr val="000000"/>
                </a:buClr>
              </a:pPr>
              <a:r>
                <a:rPr lang="en-US" sz="1400" b="1" kern="0" dirty="0">
                  <a:solidFill>
                    <a:srgbClr val="FFFFFF"/>
                  </a:solidFill>
                  <a:latin typeface="Arial"/>
                  <a:cs typeface="Arial"/>
                  <a:sym typeface="Arial"/>
                </a:rPr>
                <a:t>SUPERVISORY</a:t>
              </a:r>
            </a:p>
            <a:p>
              <a:pPr algn="ctr" defTabSz="1219170">
                <a:buClr>
                  <a:srgbClr val="000000"/>
                </a:buClr>
              </a:pPr>
              <a:r>
                <a:rPr lang="en-US" sz="1867" kern="0" dirty="0">
                  <a:solidFill>
                    <a:srgbClr val="FFFFFF"/>
                  </a:solidFill>
                  <a:latin typeface="Arial"/>
                  <a:cs typeface="Arial"/>
                  <a:sym typeface="Arial"/>
                </a:rPr>
                <a:t>BRANCH</a:t>
              </a:r>
            </a:p>
            <a:p>
              <a:pPr algn="ctr" defTabSz="1219170">
                <a:buClr>
                  <a:srgbClr val="000000"/>
                </a:buClr>
              </a:pPr>
              <a:r>
                <a:rPr lang="en-US" sz="1867" kern="0" spc="200" dirty="0">
                  <a:solidFill>
                    <a:srgbClr val="FFFFFF"/>
                  </a:solidFill>
                  <a:latin typeface="Arial"/>
                  <a:cs typeface="Arial"/>
                  <a:sym typeface="Arial"/>
                </a:rPr>
                <a:t>OFFICE</a:t>
              </a:r>
              <a:endParaRPr lang="en-US" sz="1467" kern="0" spc="200" dirty="0">
                <a:solidFill>
                  <a:srgbClr val="FFFFFF"/>
                </a:solidFill>
                <a:latin typeface="Arial"/>
                <a:cs typeface="Arial"/>
                <a:sym typeface="Arial"/>
              </a:endParaRPr>
            </a:p>
          </p:txBody>
        </p:sp>
      </p:grpSp>
      <p:sp>
        <p:nvSpPr>
          <p:cNvPr id="22" name="TextBox 21">
            <a:extLst>
              <a:ext uri="{FF2B5EF4-FFF2-40B4-BE49-F238E27FC236}">
                <a16:creationId xmlns:a16="http://schemas.microsoft.com/office/drawing/2014/main" id="{776F5748-F67C-43FE-895D-E8D728EF4769}"/>
              </a:ext>
            </a:extLst>
          </p:cNvPr>
          <p:cNvSpPr txBox="1"/>
          <p:nvPr/>
        </p:nvSpPr>
        <p:spPr>
          <a:xfrm>
            <a:off x="2366273" y="4268566"/>
            <a:ext cx="6096000" cy="318100"/>
          </a:xfrm>
          <a:prstGeom prst="rect">
            <a:avLst/>
          </a:prstGeom>
          <a:noFill/>
        </p:spPr>
        <p:txBody>
          <a:bodyPr wrap="square">
            <a:spAutoFit/>
          </a:bodyPr>
          <a:lstStyle/>
          <a:p>
            <a:pPr defTabSz="1219170">
              <a:buClr>
                <a:srgbClr val="000000"/>
              </a:buClr>
            </a:pPr>
            <a:r>
              <a:rPr lang="en-US" sz="1467" i="1" kern="0" dirty="0">
                <a:solidFill>
                  <a:srgbClr val="212529"/>
                </a:solidFill>
                <a:latin typeface="Roboto"/>
                <a:ea typeface="Roboto"/>
                <a:cs typeface="Roboto"/>
                <a:sym typeface="Roboto"/>
              </a:rPr>
              <a:t>Source: FINRA</a:t>
            </a:r>
            <a:endParaRPr lang="en-US" sz="1467" i="1" kern="0" dirty="0">
              <a:solidFill>
                <a:srgbClr val="000000"/>
              </a:solidFill>
              <a:latin typeface="Arial"/>
              <a:cs typeface="Arial"/>
              <a:sym typeface="Arial"/>
            </a:endParaRPr>
          </a:p>
        </p:txBody>
      </p:sp>
    </p:spTree>
    <p:extLst>
      <p:ext uri="{BB962C8B-B14F-4D97-AF65-F5344CB8AC3E}">
        <p14:creationId xmlns:p14="http://schemas.microsoft.com/office/powerpoint/2010/main" val="2906651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86"/>
        <p:cNvGrpSpPr/>
        <p:nvPr/>
      </p:nvGrpSpPr>
      <p:grpSpPr>
        <a:xfrm>
          <a:off x="0" y="0"/>
          <a:ext cx="0" cy="0"/>
          <a:chOff x="0" y="0"/>
          <a:chExt cx="0" cy="0"/>
        </a:xfrm>
      </p:grpSpPr>
      <p:pic>
        <p:nvPicPr>
          <p:cNvPr id="6" name="Picture 5" descr="A sunset over a body of water&#10;&#10;Description automatically generated">
            <a:extLst>
              <a:ext uri="{FF2B5EF4-FFF2-40B4-BE49-F238E27FC236}">
                <a16:creationId xmlns:a16="http://schemas.microsoft.com/office/drawing/2014/main" id="{E1C2BB1C-FF25-4B53-9A84-5D15371DFE7E}"/>
              </a:ext>
            </a:extLst>
          </p:cNvPr>
          <p:cNvPicPr>
            <a:picLocks noChangeAspect="1"/>
          </p:cNvPicPr>
          <p:nvPr/>
        </p:nvPicPr>
        <p:blipFill>
          <a:blip r:embed="rId3"/>
          <a:stretch>
            <a:fillRect/>
          </a:stretch>
        </p:blipFill>
        <p:spPr>
          <a:xfrm>
            <a:off x="0" y="0"/>
            <a:ext cx="12192000" cy="6858000"/>
          </a:xfrm>
          <a:prstGeom prst="rect">
            <a:avLst/>
          </a:prstGeom>
        </p:spPr>
      </p:pic>
      <p:pic>
        <p:nvPicPr>
          <p:cNvPr id="87" name="Google Shape;87;p17"/>
          <p:cNvPicPr preferRelativeResize="0"/>
          <p:nvPr/>
        </p:nvPicPr>
        <p:blipFill>
          <a:blip r:embed="rId4">
            <a:alphaModFix/>
          </a:blip>
          <a:stretch>
            <a:fillRect/>
          </a:stretch>
        </p:blipFill>
        <p:spPr>
          <a:xfrm>
            <a:off x="415601" y="232733"/>
            <a:ext cx="1817900" cy="774200"/>
          </a:xfrm>
          <a:prstGeom prst="rect">
            <a:avLst/>
          </a:prstGeom>
          <a:noFill/>
          <a:ln>
            <a:noFill/>
          </a:ln>
        </p:spPr>
      </p:pic>
      <p:sp>
        <p:nvSpPr>
          <p:cNvPr id="88" name="Google Shape;88;p17"/>
          <p:cNvSpPr txBox="1">
            <a:spLocks noGrp="1"/>
          </p:cNvSpPr>
          <p:nvPr>
            <p:ph type="sldNum" idx="12"/>
          </p:nvPr>
        </p:nvSpPr>
        <p:spPr>
          <a:xfrm>
            <a:off x="11296611" y="6217623"/>
            <a:ext cx="731600" cy="524800"/>
          </a:xfrm>
          <a:prstGeom prst="rect">
            <a:avLst/>
          </a:prstGeom>
        </p:spPr>
        <p:txBody>
          <a:bodyPr spcFirstLastPara="1" wrap="square" lIns="121900" tIns="121900" rIns="121900" bIns="121900" anchor="ctr" anchorCtr="0">
            <a:noAutofit/>
          </a:bodyPr>
          <a:lstStyle/>
          <a:p>
            <a:pPr defTabSz="1219170">
              <a:buClr>
                <a:srgbClr val="000000"/>
              </a:buClr>
            </a:pPr>
            <a:fld id="{00000000-1234-1234-1234-123412341234}" type="slidenum">
              <a:rPr lang="en" kern="0">
                <a:solidFill>
                  <a:srgbClr val="595959"/>
                </a:solidFill>
                <a:latin typeface="Arial"/>
                <a:cs typeface="Arial"/>
                <a:sym typeface="Arial"/>
              </a:rPr>
              <a:pPr defTabSz="1219170">
                <a:buClr>
                  <a:srgbClr val="000000"/>
                </a:buClr>
              </a:pPr>
              <a:t>7</a:t>
            </a:fld>
            <a:endParaRPr kern="0">
              <a:solidFill>
                <a:srgbClr val="595959"/>
              </a:solidFill>
              <a:latin typeface="Arial"/>
              <a:cs typeface="Arial"/>
              <a:sym typeface="Arial"/>
            </a:endParaRPr>
          </a:p>
        </p:txBody>
      </p:sp>
      <p:sp>
        <p:nvSpPr>
          <p:cNvPr id="89" name="Google Shape;89;p17"/>
          <p:cNvSpPr txBox="1">
            <a:spLocks noGrp="1"/>
          </p:cNvSpPr>
          <p:nvPr>
            <p:ph type="ctrTitle" idx="4294967295"/>
          </p:nvPr>
        </p:nvSpPr>
        <p:spPr>
          <a:xfrm>
            <a:off x="415600" y="4779567"/>
            <a:ext cx="8583600" cy="697600"/>
          </a:xfrm>
          <a:prstGeom prst="rect">
            <a:avLst/>
          </a:prstGeom>
        </p:spPr>
        <p:txBody>
          <a:bodyPr spcFirstLastPara="1" wrap="square" lIns="121900" tIns="121900" rIns="121900" bIns="121900" anchor="t" anchorCtr="0">
            <a:noAutofit/>
          </a:bodyPr>
          <a:lstStyle/>
          <a:p>
            <a:pPr>
              <a:buSzPts val="1100"/>
            </a:pPr>
            <a:r>
              <a:rPr lang="en" b="1">
                <a:latin typeface="Roboto"/>
                <a:ea typeface="Roboto"/>
                <a:cs typeface="Roboto"/>
                <a:sym typeface="Roboto"/>
              </a:rPr>
              <a:t>Background of Branch Inspections</a:t>
            </a:r>
            <a:endParaRPr b="1">
              <a:latin typeface="Roboto"/>
              <a:ea typeface="Roboto"/>
              <a:cs typeface="Roboto"/>
              <a:sym typeface="Roboto"/>
            </a:endParaRPr>
          </a:p>
          <a:p>
            <a:endParaRPr b="1">
              <a:latin typeface="Roboto"/>
              <a:ea typeface="Roboto"/>
              <a:cs typeface="Roboto"/>
              <a:sym typeface="Roboto"/>
            </a:endParaRPr>
          </a:p>
        </p:txBody>
      </p:sp>
      <p:sp>
        <p:nvSpPr>
          <p:cNvPr id="90" name="Google Shape;90;p17"/>
          <p:cNvSpPr txBox="1">
            <a:spLocks noGrp="1"/>
          </p:cNvSpPr>
          <p:nvPr>
            <p:ph type="subTitle" idx="4294967295"/>
          </p:nvPr>
        </p:nvSpPr>
        <p:spPr>
          <a:xfrm>
            <a:off x="415593" y="5353667"/>
            <a:ext cx="6338800" cy="465600"/>
          </a:xfrm>
          <a:prstGeom prst="rect">
            <a:avLst/>
          </a:prstGeom>
        </p:spPr>
        <p:txBody>
          <a:bodyPr spcFirstLastPara="1" wrap="square" lIns="121900" tIns="121900" rIns="121900" bIns="121900" anchor="t" anchorCtr="0">
            <a:noAutofit/>
          </a:bodyPr>
          <a:lstStyle/>
          <a:p>
            <a:pPr marL="0" indent="0">
              <a:spcAft>
                <a:spcPts val="2133"/>
              </a:spcAft>
              <a:buNone/>
            </a:pPr>
            <a:r>
              <a:rPr lang="en" sz="2133">
                <a:solidFill>
                  <a:schemeClr val="dk1"/>
                </a:solidFill>
                <a:latin typeface="Roboto"/>
                <a:ea typeface="Roboto"/>
                <a:cs typeface="Roboto"/>
                <a:sym typeface="Roboto"/>
              </a:rPr>
              <a:t>Historical Context</a:t>
            </a:r>
            <a:endParaRPr sz="2133">
              <a:latin typeface="Roboto"/>
              <a:ea typeface="Roboto"/>
              <a:cs typeface="Roboto"/>
              <a:sym typeface="Roboto"/>
            </a:endParaRPr>
          </a:p>
        </p:txBody>
      </p:sp>
    </p:spTree>
    <p:extLst>
      <p:ext uri="{BB962C8B-B14F-4D97-AF65-F5344CB8AC3E}">
        <p14:creationId xmlns:p14="http://schemas.microsoft.com/office/powerpoint/2010/main" val="2805943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4"/>
        <p:cNvGrpSpPr/>
        <p:nvPr/>
      </p:nvGrpSpPr>
      <p:grpSpPr>
        <a:xfrm>
          <a:off x="0" y="0"/>
          <a:ext cx="0" cy="0"/>
          <a:chOff x="0" y="0"/>
          <a:chExt cx="0" cy="0"/>
        </a:xfrm>
      </p:grpSpPr>
      <p:sp>
        <p:nvSpPr>
          <p:cNvPr id="95" name="Google Shape;95;p18"/>
          <p:cNvSpPr txBox="1">
            <a:spLocks noGrp="1"/>
          </p:cNvSpPr>
          <p:nvPr>
            <p:ph type="body" idx="1"/>
          </p:nvPr>
        </p:nvSpPr>
        <p:spPr>
          <a:xfrm>
            <a:off x="415600" y="1536633"/>
            <a:ext cx="11360800" cy="3366400"/>
          </a:xfrm>
          <a:prstGeom prst="rect">
            <a:avLst/>
          </a:prstGeom>
        </p:spPr>
        <p:txBody>
          <a:bodyPr spcFirstLastPara="1" wrap="square" lIns="121900" tIns="121900" rIns="121900" bIns="121900" anchor="t" anchorCtr="0">
            <a:noAutofit/>
          </a:bodyPr>
          <a:lstStyle/>
          <a:p>
            <a:pPr marL="0" indent="0">
              <a:lnSpc>
                <a:spcPct val="150000"/>
              </a:lnSpc>
              <a:spcBef>
                <a:spcPts val="1600"/>
              </a:spcBef>
              <a:buNone/>
            </a:pPr>
            <a:r>
              <a:rPr lang="en" sz="2133" b="1" dirty="0">
                <a:solidFill>
                  <a:schemeClr val="dk1"/>
                </a:solidFill>
                <a:latin typeface="Roboto"/>
                <a:ea typeface="Roboto"/>
                <a:cs typeface="Roboto"/>
                <a:sym typeface="Roboto"/>
              </a:rPr>
              <a:t>Branch Inspections: Historical Context</a:t>
            </a:r>
            <a:endParaRPr sz="2133" b="1" dirty="0">
              <a:solidFill>
                <a:schemeClr val="dk1"/>
              </a:solidFill>
              <a:latin typeface="Roboto"/>
              <a:ea typeface="Roboto"/>
              <a:cs typeface="Roboto"/>
              <a:sym typeface="Roboto"/>
            </a:endParaRPr>
          </a:p>
          <a:p>
            <a:pPr marL="0" indent="0">
              <a:lnSpc>
                <a:spcPct val="150000"/>
              </a:lnSpc>
              <a:spcBef>
                <a:spcPts val="1600"/>
              </a:spcBef>
              <a:buNone/>
            </a:pPr>
            <a:r>
              <a:rPr lang="en" sz="1600" dirty="0">
                <a:solidFill>
                  <a:schemeClr val="dk1"/>
                </a:solidFill>
                <a:latin typeface="Roboto"/>
                <a:ea typeface="Roboto"/>
                <a:cs typeface="Roboto"/>
                <a:sym typeface="Roboto"/>
              </a:rPr>
              <a:t>After the introduction of IBDs to the industry in the early 1980s, the requirement for conducting branch inspections was important because RRs had the ability to send funds and applications directly to mutual fund and variable annuity issuers without sending paperwork to the home office for supervision and record keeping.  In many ways, branch inspections were the only windows into the conduct of a RR.</a:t>
            </a:r>
            <a:endParaRPr sz="1600" dirty="0">
              <a:solidFill>
                <a:schemeClr val="dk1"/>
              </a:solidFill>
              <a:latin typeface="Roboto"/>
              <a:ea typeface="Roboto"/>
              <a:cs typeface="Roboto"/>
              <a:sym typeface="Roboto"/>
            </a:endParaRPr>
          </a:p>
          <a:p>
            <a:pPr marL="0" indent="0">
              <a:lnSpc>
                <a:spcPct val="150000"/>
              </a:lnSpc>
              <a:spcBef>
                <a:spcPts val="1600"/>
              </a:spcBef>
              <a:spcAft>
                <a:spcPts val="1600"/>
              </a:spcAft>
              <a:buNone/>
            </a:pPr>
            <a:r>
              <a:rPr lang="en" sz="1600" dirty="0">
                <a:solidFill>
                  <a:schemeClr val="dk1"/>
                </a:solidFill>
                <a:latin typeface="Roboto"/>
                <a:ea typeface="Roboto"/>
                <a:cs typeface="Roboto"/>
                <a:sym typeface="Roboto"/>
              </a:rPr>
              <a:t>In the past 10 years, imaging workflow has eliminated the issue of applications being submitted directly to product issuers. Firms now see all transactions conducted by their RRs.  </a:t>
            </a:r>
            <a:endParaRPr sz="1600" dirty="0">
              <a:solidFill>
                <a:schemeClr val="dk1"/>
              </a:solidFill>
              <a:latin typeface="Roboto"/>
              <a:ea typeface="Roboto"/>
              <a:cs typeface="Roboto"/>
              <a:sym typeface="Roboto"/>
            </a:endParaRPr>
          </a:p>
        </p:txBody>
      </p:sp>
      <p:sp>
        <p:nvSpPr>
          <p:cNvPr id="96" name="Google Shape;96;p18"/>
          <p:cNvSpPr txBox="1">
            <a:spLocks noGrp="1"/>
          </p:cNvSpPr>
          <p:nvPr>
            <p:ph type="ctrTitle" idx="4294967295"/>
          </p:nvPr>
        </p:nvSpPr>
        <p:spPr>
          <a:xfrm>
            <a:off x="3522500" y="232733"/>
            <a:ext cx="8253600" cy="697600"/>
          </a:xfrm>
          <a:prstGeom prst="rect">
            <a:avLst/>
          </a:prstGeom>
        </p:spPr>
        <p:txBody>
          <a:bodyPr spcFirstLastPara="1" wrap="square" lIns="121900" tIns="121900" rIns="121900" bIns="121900" anchor="t" anchorCtr="0">
            <a:noAutofit/>
          </a:bodyPr>
          <a:lstStyle/>
          <a:p>
            <a:pPr algn="r"/>
            <a:r>
              <a:rPr lang="en" b="1">
                <a:latin typeface="Roboto"/>
                <a:ea typeface="Roboto"/>
                <a:cs typeface="Roboto"/>
                <a:sym typeface="Roboto"/>
              </a:rPr>
              <a:t>Background of Branch Inspections</a:t>
            </a:r>
            <a:endParaRPr sz="3733" b="1">
              <a:latin typeface="Roboto"/>
              <a:ea typeface="Roboto"/>
              <a:cs typeface="Roboto"/>
              <a:sym typeface="Roboto"/>
            </a:endParaRPr>
          </a:p>
        </p:txBody>
      </p:sp>
      <p:pic>
        <p:nvPicPr>
          <p:cNvPr id="97" name="Google Shape;97;p18"/>
          <p:cNvPicPr preferRelativeResize="0"/>
          <p:nvPr/>
        </p:nvPicPr>
        <p:blipFill>
          <a:blip r:embed="rId4">
            <a:alphaModFix/>
          </a:blip>
          <a:stretch>
            <a:fillRect/>
          </a:stretch>
        </p:blipFill>
        <p:spPr>
          <a:xfrm>
            <a:off x="415601" y="232733"/>
            <a:ext cx="1817900" cy="774200"/>
          </a:xfrm>
          <a:prstGeom prst="rect">
            <a:avLst/>
          </a:prstGeom>
          <a:noFill/>
          <a:ln>
            <a:noFill/>
          </a:ln>
        </p:spPr>
      </p:pic>
      <p:sp>
        <p:nvSpPr>
          <p:cNvPr id="98" name="Google Shape;98;p18"/>
          <p:cNvSpPr txBox="1">
            <a:spLocks noGrp="1"/>
          </p:cNvSpPr>
          <p:nvPr>
            <p:ph type="sldNum" idx="12"/>
          </p:nvPr>
        </p:nvSpPr>
        <p:spPr>
          <a:xfrm>
            <a:off x="11296611" y="6217623"/>
            <a:ext cx="731600" cy="524800"/>
          </a:xfrm>
          <a:prstGeom prst="rect">
            <a:avLst/>
          </a:prstGeom>
        </p:spPr>
        <p:txBody>
          <a:bodyPr spcFirstLastPara="1" wrap="square" lIns="121900" tIns="121900" rIns="121900" bIns="121900" anchor="ctr" anchorCtr="0">
            <a:noAutofit/>
          </a:bodyPr>
          <a:lstStyle/>
          <a:p>
            <a:pPr defTabSz="1219170">
              <a:buClr>
                <a:srgbClr val="000000"/>
              </a:buClr>
            </a:pPr>
            <a:fld id="{00000000-1234-1234-1234-123412341234}" type="slidenum">
              <a:rPr lang="en" kern="0">
                <a:solidFill>
                  <a:srgbClr val="595959"/>
                </a:solidFill>
                <a:latin typeface="Arial"/>
                <a:cs typeface="Arial"/>
                <a:sym typeface="Arial"/>
              </a:rPr>
              <a:pPr defTabSz="1219170">
                <a:buClr>
                  <a:srgbClr val="000000"/>
                </a:buClr>
              </a:pPr>
              <a:t>8</a:t>
            </a:fld>
            <a:endParaRPr kern="0">
              <a:solidFill>
                <a:srgbClr val="595959"/>
              </a:solidFill>
              <a:latin typeface="Arial"/>
              <a:cs typeface="Arial"/>
              <a:sym typeface="Arial"/>
            </a:endParaRPr>
          </a:p>
        </p:txBody>
      </p:sp>
      <p:pic>
        <p:nvPicPr>
          <p:cNvPr id="99" name="Google Shape;99;p18"/>
          <p:cNvPicPr preferRelativeResize="0"/>
          <p:nvPr/>
        </p:nvPicPr>
        <p:blipFill>
          <a:blip r:embed="rId5">
            <a:alphaModFix/>
          </a:blip>
          <a:stretch>
            <a:fillRect/>
          </a:stretch>
        </p:blipFill>
        <p:spPr>
          <a:xfrm>
            <a:off x="541434" y="5119808"/>
            <a:ext cx="10972797" cy="1145512"/>
          </a:xfrm>
          <a:prstGeom prst="rect">
            <a:avLst/>
          </a:prstGeom>
          <a:noFill/>
          <a:ln>
            <a:noFill/>
          </a:ln>
        </p:spPr>
      </p:pic>
    </p:spTree>
    <p:extLst>
      <p:ext uri="{BB962C8B-B14F-4D97-AF65-F5344CB8AC3E}">
        <p14:creationId xmlns:p14="http://schemas.microsoft.com/office/powerpoint/2010/main" val="15784433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3"/>
        <p:cNvGrpSpPr/>
        <p:nvPr/>
      </p:nvGrpSpPr>
      <p:grpSpPr>
        <a:xfrm>
          <a:off x="0" y="0"/>
          <a:ext cx="0" cy="0"/>
          <a:chOff x="0" y="0"/>
          <a:chExt cx="0" cy="0"/>
        </a:xfrm>
      </p:grpSpPr>
      <p:sp>
        <p:nvSpPr>
          <p:cNvPr id="105" name="Google Shape;105;p19"/>
          <p:cNvSpPr txBox="1">
            <a:spLocks noGrp="1"/>
          </p:cNvSpPr>
          <p:nvPr>
            <p:ph type="ctrTitle" idx="4294967295"/>
          </p:nvPr>
        </p:nvSpPr>
        <p:spPr>
          <a:xfrm>
            <a:off x="3522500" y="232733"/>
            <a:ext cx="8253600" cy="697600"/>
          </a:xfrm>
          <a:prstGeom prst="rect">
            <a:avLst/>
          </a:prstGeom>
        </p:spPr>
        <p:txBody>
          <a:bodyPr spcFirstLastPara="1" wrap="square" lIns="121900" tIns="121900" rIns="121900" bIns="121900" anchor="t" anchorCtr="0">
            <a:noAutofit/>
          </a:bodyPr>
          <a:lstStyle/>
          <a:p>
            <a:pPr algn="r"/>
            <a:r>
              <a:rPr lang="en" b="1">
                <a:latin typeface="Roboto"/>
                <a:ea typeface="Roboto"/>
                <a:cs typeface="Roboto"/>
                <a:sym typeface="Roboto"/>
              </a:rPr>
              <a:t>Background of Branch Inspections</a:t>
            </a:r>
            <a:endParaRPr sz="3733" b="1">
              <a:latin typeface="Roboto"/>
              <a:ea typeface="Roboto"/>
              <a:cs typeface="Roboto"/>
              <a:sym typeface="Roboto"/>
            </a:endParaRPr>
          </a:p>
        </p:txBody>
      </p:sp>
      <p:pic>
        <p:nvPicPr>
          <p:cNvPr id="106" name="Google Shape;106;p19"/>
          <p:cNvPicPr preferRelativeResize="0"/>
          <p:nvPr/>
        </p:nvPicPr>
        <p:blipFill>
          <a:blip r:embed="rId4">
            <a:alphaModFix/>
          </a:blip>
          <a:stretch>
            <a:fillRect/>
          </a:stretch>
        </p:blipFill>
        <p:spPr>
          <a:xfrm>
            <a:off x="415601" y="232733"/>
            <a:ext cx="1817900" cy="774200"/>
          </a:xfrm>
          <a:prstGeom prst="rect">
            <a:avLst/>
          </a:prstGeom>
          <a:noFill/>
          <a:ln>
            <a:noFill/>
          </a:ln>
        </p:spPr>
      </p:pic>
      <p:sp>
        <p:nvSpPr>
          <p:cNvPr id="10" name="Google Shape;104;p19">
            <a:extLst>
              <a:ext uri="{FF2B5EF4-FFF2-40B4-BE49-F238E27FC236}">
                <a16:creationId xmlns:a16="http://schemas.microsoft.com/office/drawing/2014/main" id="{6E32F438-E133-425F-BEF2-BC03C0BA9421}"/>
              </a:ext>
            </a:extLst>
          </p:cNvPr>
          <p:cNvSpPr txBox="1">
            <a:spLocks noGrp="1"/>
          </p:cNvSpPr>
          <p:nvPr>
            <p:ph type="body" idx="1"/>
          </p:nvPr>
        </p:nvSpPr>
        <p:spPr>
          <a:xfrm>
            <a:off x="415600" y="1536633"/>
            <a:ext cx="11776400" cy="3328800"/>
          </a:xfrm>
          <a:prstGeom prst="rect">
            <a:avLst/>
          </a:prstGeom>
        </p:spPr>
        <p:txBody>
          <a:bodyPr spcFirstLastPara="1" wrap="square" lIns="121900" tIns="121900" rIns="121900" bIns="121900" anchor="t" anchorCtr="0">
            <a:noAutofit/>
          </a:bodyPr>
          <a:lstStyle/>
          <a:p>
            <a:pPr marL="0" indent="0">
              <a:spcBef>
                <a:spcPts val="1600"/>
              </a:spcBef>
              <a:buNone/>
            </a:pPr>
            <a:r>
              <a:rPr lang="en" sz="2133" b="1" dirty="0">
                <a:solidFill>
                  <a:schemeClr val="dk1"/>
                </a:solidFill>
                <a:latin typeface="Roboto"/>
                <a:ea typeface="Roboto"/>
                <a:cs typeface="Roboto"/>
                <a:sym typeface="Roboto"/>
              </a:rPr>
              <a:t>What are we looking for in today’s branch inspections? </a:t>
            </a:r>
          </a:p>
          <a:p>
            <a:pPr marL="0" indent="0">
              <a:spcBef>
                <a:spcPts val="1600"/>
              </a:spcBef>
              <a:spcAft>
                <a:spcPts val="1600"/>
              </a:spcAft>
              <a:buNone/>
            </a:pPr>
            <a:endParaRPr lang="en" sz="2133" b="1" dirty="0">
              <a:solidFill>
                <a:schemeClr val="dk1"/>
              </a:solidFill>
              <a:latin typeface="Roboto"/>
              <a:ea typeface="Roboto"/>
              <a:cs typeface="Roboto"/>
              <a:sym typeface="Roboto"/>
            </a:endParaRPr>
          </a:p>
          <a:p>
            <a:pPr marL="0" indent="0">
              <a:spcBef>
                <a:spcPts val="1600"/>
              </a:spcBef>
              <a:spcAft>
                <a:spcPts val="1600"/>
              </a:spcAft>
              <a:buNone/>
            </a:pPr>
            <a:endParaRPr lang="en" sz="2133" b="1" dirty="0">
              <a:solidFill>
                <a:schemeClr val="dk1"/>
              </a:solidFill>
              <a:latin typeface="Roboto"/>
              <a:ea typeface="Roboto"/>
              <a:cs typeface="Roboto"/>
              <a:sym typeface="Roboto"/>
            </a:endParaRPr>
          </a:p>
          <a:p>
            <a:pPr marL="0" indent="0">
              <a:spcBef>
                <a:spcPts val="1600"/>
              </a:spcBef>
              <a:spcAft>
                <a:spcPts val="1600"/>
              </a:spcAft>
              <a:buNone/>
            </a:pPr>
            <a:endParaRPr lang="en" sz="2133" b="1" dirty="0">
              <a:solidFill>
                <a:schemeClr val="dk1"/>
              </a:solidFill>
              <a:latin typeface="Roboto"/>
              <a:ea typeface="Roboto"/>
              <a:cs typeface="Roboto"/>
              <a:sym typeface="Roboto"/>
            </a:endParaRPr>
          </a:p>
          <a:p>
            <a:pPr marL="0" indent="0">
              <a:spcBef>
                <a:spcPts val="1600"/>
              </a:spcBef>
              <a:spcAft>
                <a:spcPts val="1600"/>
              </a:spcAft>
              <a:buNone/>
            </a:pPr>
            <a:endParaRPr lang="en" sz="1600" b="1" dirty="0">
              <a:solidFill>
                <a:schemeClr val="dk1"/>
              </a:solidFill>
              <a:latin typeface="Roboto"/>
              <a:ea typeface="Roboto"/>
              <a:cs typeface="Roboto"/>
              <a:sym typeface="Roboto"/>
            </a:endParaRPr>
          </a:p>
          <a:p>
            <a:pPr marL="0" indent="0">
              <a:spcBef>
                <a:spcPts val="1600"/>
              </a:spcBef>
              <a:spcAft>
                <a:spcPts val="1600"/>
              </a:spcAft>
              <a:buNone/>
            </a:pPr>
            <a:r>
              <a:rPr lang="en" sz="2133" b="1">
                <a:solidFill>
                  <a:schemeClr val="dk1"/>
                </a:solidFill>
                <a:latin typeface="Roboto"/>
                <a:ea typeface="Roboto"/>
                <a:cs typeface="Roboto"/>
                <a:sym typeface="Roboto"/>
              </a:rPr>
              <a:t>What </a:t>
            </a:r>
            <a:r>
              <a:rPr lang="en" sz="2133" b="1" dirty="0">
                <a:solidFill>
                  <a:schemeClr val="dk1"/>
                </a:solidFill>
                <a:latin typeface="Roboto"/>
                <a:ea typeface="Roboto"/>
                <a:cs typeface="Roboto"/>
                <a:sym typeface="Roboto"/>
              </a:rPr>
              <a:t>do these issues all have in common?  They will not be detected in a remote inspection.</a:t>
            </a:r>
            <a:endParaRPr sz="2133" b="1" dirty="0">
              <a:solidFill>
                <a:schemeClr val="dk1"/>
              </a:solidFill>
              <a:latin typeface="Roboto"/>
              <a:ea typeface="Roboto"/>
              <a:cs typeface="Roboto"/>
              <a:sym typeface="Roboto"/>
            </a:endParaRPr>
          </a:p>
        </p:txBody>
      </p:sp>
      <p:sp>
        <p:nvSpPr>
          <p:cNvPr id="11" name="TextBox 10">
            <a:extLst>
              <a:ext uri="{FF2B5EF4-FFF2-40B4-BE49-F238E27FC236}">
                <a16:creationId xmlns:a16="http://schemas.microsoft.com/office/drawing/2014/main" id="{5DE6194A-6991-4199-9B3D-ECD252DF88B8}"/>
              </a:ext>
            </a:extLst>
          </p:cNvPr>
          <p:cNvSpPr txBox="1"/>
          <p:nvPr/>
        </p:nvSpPr>
        <p:spPr>
          <a:xfrm>
            <a:off x="9521" y="2352314"/>
            <a:ext cx="9172575" cy="2964914"/>
          </a:xfrm>
          <a:prstGeom prst="rect">
            <a:avLst/>
          </a:prstGeom>
          <a:noFill/>
        </p:spPr>
        <p:txBody>
          <a:bodyPr wrap="square">
            <a:spAutoFit/>
          </a:bodyPr>
          <a:lstStyle/>
          <a:p>
            <a:pPr marL="990575" lvl="1" indent="-380990" defTabSz="1219170">
              <a:spcBef>
                <a:spcPts val="1600"/>
              </a:spcBef>
              <a:buClr>
                <a:srgbClr val="000000"/>
              </a:buClr>
              <a:buBlip>
                <a:blip r:embed="rId5"/>
              </a:buBlip>
            </a:pPr>
            <a:r>
              <a:rPr lang="en-US" sz="2000" kern="0" dirty="0">
                <a:solidFill>
                  <a:srgbClr val="4697FF"/>
                </a:solidFill>
                <a:latin typeface="Roboto"/>
                <a:ea typeface="Roboto"/>
                <a:cs typeface="Roboto"/>
                <a:sym typeface="Roboto"/>
              </a:rPr>
              <a:t>Selling away</a:t>
            </a:r>
          </a:p>
          <a:p>
            <a:pPr marL="990575" lvl="1" indent="-380990" defTabSz="1219170">
              <a:spcBef>
                <a:spcPts val="1600"/>
              </a:spcBef>
              <a:buClr>
                <a:srgbClr val="000000"/>
              </a:buClr>
              <a:buBlip>
                <a:blip r:embed="rId5"/>
              </a:buBlip>
            </a:pPr>
            <a:r>
              <a:rPr lang="en-US" sz="2000" kern="0" dirty="0">
                <a:solidFill>
                  <a:srgbClr val="4697FF"/>
                </a:solidFill>
                <a:latin typeface="Roboto"/>
                <a:ea typeface="Roboto"/>
                <a:cs typeface="Roboto"/>
                <a:sym typeface="Roboto"/>
              </a:rPr>
              <a:t>Pre-signed forms</a:t>
            </a:r>
          </a:p>
          <a:p>
            <a:pPr marL="990575" lvl="1" indent="-380990" defTabSz="1219170">
              <a:spcBef>
                <a:spcPts val="1600"/>
              </a:spcBef>
              <a:buClr>
                <a:srgbClr val="000000"/>
              </a:buClr>
              <a:buBlip>
                <a:blip r:embed="rId5"/>
              </a:buBlip>
            </a:pPr>
            <a:r>
              <a:rPr lang="en-US" sz="2000" kern="0" dirty="0">
                <a:solidFill>
                  <a:srgbClr val="4697FF"/>
                </a:solidFill>
                <a:latin typeface="Roboto"/>
                <a:ea typeface="Roboto"/>
                <a:cs typeface="Roboto"/>
                <a:sym typeface="Roboto"/>
              </a:rPr>
              <a:t>Improper relationships</a:t>
            </a:r>
          </a:p>
          <a:p>
            <a:pPr marL="990575" lvl="1" indent="-380990" defTabSz="1219170">
              <a:spcBef>
                <a:spcPts val="1600"/>
              </a:spcBef>
              <a:buClr>
                <a:srgbClr val="000000"/>
              </a:buClr>
              <a:buBlip>
                <a:blip r:embed="rId5"/>
              </a:buBlip>
            </a:pPr>
            <a:r>
              <a:rPr lang="en-US" sz="2000" kern="0" dirty="0">
                <a:solidFill>
                  <a:srgbClr val="4697FF"/>
                </a:solidFill>
                <a:latin typeface="Roboto"/>
                <a:ea typeface="Roboto"/>
                <a:cs typeface="Roboto"/>
                <a:sym typeface="Roboto"/>
              </a:rPr>
              <a:t>Undisclosed Outside Business Activities</a:t>
            </a:r>
          </a:p>
          <a:p>
            <a:pPr marL="990575" lvl="1" indent="-380990" defTabSz="1219170">
              <a:spcBef>
                <a:spcPts val="1600"/>
              </a:spcBef>
              <a:buClr>
                <a:srgbClr val="000000"/>
              </a:buClr>
              <a:buBlip>
                <a:blip r:embed="rId5"/>
              </a:buBlip>
            </a:pPr>
            <a:r>
              <a:rPr lang="en-US" sz="2000" kern="0" dirty="0">
                <a:solidFill>
                  <a:srgbClr val="4697FF"/>
                </a:solidFill>
                <a:latin typeface="Roboto"/>
                <a:ea typeface="Roboto"/>
                <a:cs typeface="Roboto"/>
                <a:sym typeface="Roboto"/>
              </a:rPr>
              <a:t>Ineffective cybersecurity</a:t>
            </a:r>
          </a:p>
          <a:p>
            <a:pPr marL="990575" lvl="1" indent="-380990" defTabSz="1219170">
              <a:spcBef>
                <a:spcPts val="1600"/>
              </a:spcBef>
              <a:buClr>
                <a:srgbClr val="000000"/>
              </a:buClr>
              <a:buBlip>
                <a:blip r:embed="rId5"/>
              </a:buBlip>
            </a:pPr>
            <a:r>
              <a:rPr lang="en-US" sz="2000" kern="0" dirty="0">
                <a:solidFill>
                  <a:srgbClr val="4697FF"/>
                </a:solidFill>
                <a:latin typeface="Roboto"/>
                <a:ea typeface="Roboto"/>
                <a:cs typeface="Roboto"/>
                <a:sym typeface="Roboto"/>
              </a:rPr>
              <a:t>Client privacy issues (electronic and hard copies must be secure) </a:t>
            </a:r>
          </a:p>
        </p:txBody>
      </p:sp>
    </p:spTree>
    <p:extLst>
      <p:ext uri="{BB962C8B-B14F-4D97-AF65-F5344CB8AC3E}">
        <p14:creationId xmlns:p14="http://schemas.microsoft.com/office/powerpoint/2010/main" val="367726778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1_BLUE_EVERSHEDS SUTHERLAND" val="9178wyiO"/>
  <p:tag name="ARTICULATE_SLIDE_COUNT" val="5"/>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_Blue_Eversheds Sutherland">
  <a:themeElements>
    <a:clrScheme name="Blue">
      <a:dk1>
        <a:srgbClr val="000000"/>
      </a:dk1>
      <a:lt1>
        <a:sysClr val="window" lastClr="FFFFFF"/>
      </a:lt1>
      <a:dk2>
        <a:srgbClr val="E10014"/>
      </a:dk2>
      <a:lt2>
        <a:srgbClr val="CAD100"/>
      </a:lt2>
      <a:accent1>
        <a:srgbClr val="0066B2"/>
      </a:accent1>
      <a:accent2>
        <a:srgbClr val="711F7E"/>
      </a:accent2>
      <a:accent3>
        <a:srgbClr val="5BC5F2"/>
      </a:accent3>
      <a:accent4>
        <a:srgbClr val="2F912D"/>
      </a:accent4>
      <a:accent5>
        <a:srgbClr val="FEC600"/>
      </a:accent5>
      <a:accent6>
        <a:srgbClr val="F39100"/>
      </a:accent6>
      <a:hlink>
        <a:srgbClr val="E1326B"/>
      </a:hlink>
      <a:folHlink>
        <a:srgbClr val="BEC3C6"/>
      </a:folHlink>
    </a:clrScheme>
    <a:fontScheme name="All Verdana">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BBB9F172-4335-4D37-AFC2-020CA42579FF}" vid="{B822476C-CF74-4313-AB62-E51BFFEE39D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a_Blue_Eversheds Sutherland</Template>
  <TotalTime>225</TotalTime>
  <Words>1535</Words>
  <Application>Microsoft Office PowerPoint</Application>
  <PresentationFormat>Widescreen</PresentationFormat>
  <Paragraphs>259</Paragraphs>
  <Slides>32</Slides>
  <Notes>29</Notes>
  <HiddenSlides>0</HiddenSlides>
  <MMClips>0</MMClips>
  <ScaleCrop>false</ScaleCrop>
  <HeadingPairs>
    <vt:vector size="6" baseType="variant">
      <vt:variant>
        <vt:lpstr>Fonts Used</vt:lpstr>
      </vt:variant>
      <vt:variant>
        <vt:i4>14</vt:i4>
      </vt:variant>
      <vt:variant>
        <vt:lpstr>Theme</vt:lpstr>
      </vt:variant>
      <vt:variant>
        <vt:i4>4</vt:i4>
      </vt:variant>
      <vt:variant>
        <vt:lpstr>Slide Titles</vt:lpstr>
      </vt:variant>
      <vt:variant>
        <vt:i4>32</vt:i4>
      </vt:variant>
    </vt:vector>
  </HeadingPairs>
  <TitlesOfParts>
    <vt:vector size="50" baseType="lpstr">
      <vt:lpstr>Arial</vt:lpstr>
      <vt:lpstr>Arial Black</vt:lpstr>
      <vt:lpstr>BatangChe</vt:lpstr>
      <vt:lpstr>Calibri</vt:lpstr>
      <vt:lpstr>Estrangelo Edessa</vt:lpstr>
      <vt:lpstr>Graphik</vt:lpstr>
      <vt:lpstr>Graphik Extralight</vt:lpstr>
      <vt:lpstr>Graphik Medium</vt:lpstr>
      <vt:lpstr>Open Sans</vt:lpstr>
      <vt:lpstr>Roboto</vt:lpstr>
      <vt:lpstr>Roboto Black</vt:lpstr>
      <vt:lpstr>Times New Roman</vt:lpstr>
      <vt:lpstr>Verdana</vt:lpstr>
      <vt:lpstr>Wingdings</vt:lpstr>
      <vt:lpstr>1_Blue_Eversheds Sutherland</vt:lpstr>
      <vt:lpstr>Custom Design</vt:lpstr>
      <vt:lpstr>1_Custom Design</vt:lpstr>
      <vt:lpstr>Simple Light</vt:lpstr>
      <vt:lpstr>PowerPoint Presentation</vt:lpstr>
      <vt:lpstr>Presenters</vt:lpstr>
      <vt:lpstr>Branch Office Inspections</vt:lpstr>
      <vt:lpstr>Internal Inspections</vt:lpstr>
      <vt:lpstr>Internal Inspections: FINRA Rule 3110</vt:lpstr>
      <vt:lpstr>Internal Inspections</vt:lpstr>
      <vt:lpstr>Background of Branch Inspections </vt:lpstr>
      <vt:lpstr>Background of Branch Inspections</vt:lpstr>
      <vt:lpstr>Background of Branch Inspections</vt:lpstr>
      <vt:lpstr>Background of Branch Inspections</vt:lpstr>
      <vt:lpstr>Preparation</vt:lpstr>
      <vt:lpstr>Preparation: by the Home Office</vt:lpstr>
      <vt:lpstr>Preparation: by Examiner</vt:lpstr>
      <vt:lpstr>Preparation: Schedule an Inspection</vt:lpstr>
      <vt:lpstr>Preparation: Conducting the Inspection</vt:lpstr>
      <vt:lpstr>Getting Started</vt:lpstr>
      <vt:lpstr>Getting Started: The Inspection</vt:lpstr>
      <vt:lpstr>Getting Started: The Questionnaire</vt:lpstr>
      <vt:lpstr>Getting Started: Workpapers</vt:lpstr>
      <vt:lpstr>Ongoing Impacts of Covid-19 on Branch Inspections</vt:lpstr>
      <vt:lpstr>FINRA Approves Remote Inspections</vt:lpstr>
      <vt:lpstr>Changes in the Wake of Covid-19</vt:lpstr>
      <vt:lpstr>Do Remote Reviews Cut Costs?</vt:lpstr>
      <vt:lpstr>THANK YOU.</vt:lpstr>
      <vt:lpstr>PowerPoint Presentation</vt:lpstr>
      <vt:lpstr>Enterprise Audit Management</vt:lpstr>
      <vt:lpstr>Enterprise Audit Management</vt:lpstr>
      <vt:lpstr>Enterprise Audit Management</vt:lpstr>
      <vt:lpstr>Enterprise Audit Management</vt:lpstr>
      <vt:lpstr>Enterprise Audit Management</vt:lpstr>
      <vt:lpstr>PowerPoint Presentation</vt:lpstr>
      <vt:lpstr>PowerPoint Presentation</vt:lpstr>
    </vt:vector>
  </TitlesOfParts>
  <Company>Eversheds Sutherland (US) LLP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2019 FINRA Disciplinary Actions and Enforcement Trends for 2020</dc:title>
  <dc:creator>Pollet, Adam</dc:creator>
  <cp:lastModifiedBy>Madelyn Matthews</cp:lastModifiedBy>
  <cp:revision>171</cp:revision>
  <dcterms:created xsi:type="dcterms:W3CDTF">2020-03-12T19:55:07Z</dcterms:created>
  <dcterms:modified xsi:type="dcterms:W3CDTF">2020-12-01T14:15:41Z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7D452ECC-378D-42A5-BFDD-0E171EEA2838</vt:lpwstr>
  </property>
  <property fmtid="{D5CDD505-2E9C-101B-9397-08002B2CF9AE}" pid="3" name="ArticulatePath">
    <vt:lpwstr>1_Blue_Eversheds Sutherland</vt:lpwstr>
  </property>
</Properties>
</file>